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6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Lst>
  <p:sldSz cy="6858000" cx="9144000"/>
  <p:notesSz cx="6808775" cy="9940925"/>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guide id="3" orient="horz" pos="3592">
          <p15:clr>
            <a:srgbClr val="A4A3A4"/>
          </p15:clr>
        </p15:guide>
        <p15:guide id="4" pos="343">
          <p15:clr>
            <a:srgbClr val="A4A3A4"/>
          </p15:clr>
        </p15:guide>
      </p15:sldGuideLst>
    </p:ext>
    <p:ext uri="{2D200454-40CA-4A62-9FC3-DE9A4176ACB9}">
      <p15:notesGuideLst>
        <p15:guide id="1" orient="horz" pos="3219">
          <p15:clr>
            <a:srgbClr val="A4A3A4"/>
          </p15:clr>
        </p15:guide>
        <p15:guide id="2" pos="214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 pos="3592" orient="horz"/>
        <p:guide pos="343"/>
      </p:guideLst>
    </p:cSldViewPr>
  </p:slideViewPr>
  <p:notesViewPr>
    <p:cSldViewPr snapToGrid="0">
      <p:cViewPr varScale="1">
        <p:scale>
          <a:sx n="100" d="100"/>
          <a:sy n="100" d="100"/>
        </p:scale>
        <p:origin x="0" y="0"/>
      </p:cViewPr>
      <p:guideLst>
        <p:guide pos="3219" orient="horz"/>
        <p:guide pos="2144"/>
      </p:guideLst>
    </p:cSldViewPr>
  </p:notes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11" Type="http://schemas.openxmlformats.org/officeDocument/2006/relationships/slide" Target="slides/slide6.xml"/><Relationship Id="rId22" Type="http://schemas.openxmlformats.org/officeDocument/2006/relationships/slide" Target="slides/slide17.xml"/><Relationship Id="rId10" Type="http://schemas.openxmlformats.org/officeDocument/2006/relationships/slide" Target="slides/slide5.xml"/><Relationship Id="rId21" Type="http://schemas.openxmlformats.org/officeDocument/2006/relationships/slide" Target="slides/slide16.xml"/><Relationship Id="rId13" Type="http://schemas.openxmlformats.org/officeDocument/2006/relationships/slide" Target="slides/slide8.xml"/><Relationship Id="rId12" Type="http://schemas.openxmlformats.org/officeDocument/2006/relationships/slide" Target="slides/slide7.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51163" cy="498475"/>
          </a:xfrm>
          <a:prstGeom prst="rect">
            <a:avLst/>
          </a:prstGeom>
          <a:noFill/>
          <a:ln>
            <a:noFill/>
          </a:ln>
        </p:spPr>
        <p:txBody>
          <a:bodyPr anchorCtr="0" anchor="t" bIns="45725" lIns="91450" spcFirstLastPara="1" rIns="91450" wrap="square" tIns="45725">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56038" y="0"/>
            <a:ext cx="2951162" cy="498475"/>
          </a:xfrm>
          <a:prstGeom prst="rect">
            <a:avLst/>
          </a:prstGeom>
          <a:noFill/>
          <a:ln>
            <a:noFill/>
          </a:ln>
        </p:spPr>
        <p:txBody>
          <a:bodyPr anchorCtr="0" anchor="t" bIns="45725" lIns="91450" spcFirstLastPara="1" rIns="91450" wrap="square" tIns="45725">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68400" y="1243013"/>
            <a:ext cx="4471988" cy="33543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1038" y="4783138"/>
            <a:ext cx="5446712" cy="3914775"/>
          </a:xfrm>
          <a:prstGeom prst="rect">
            <a:avLst/>
          </a:prstGeom>
          <a:noFill/>
          <a:ln>
            <a:noFill/>
          </a:ln>
        </p:spPr>
        <p:txBody>
          <a:bodyPr anchorCtr="0" anchor="t" bIns="45725" lIns="91450" spcFirstLastPara="1" rIns="91450" wrap="square" tIns="45725">
            <a:noAutofit/>
          </a:bodyPr>
          <a:lstStyle>
            <a:lvl1pPr indent="-228600" lvl="0" marL="457200" marR="0" rtl="0" algn="l">
              <a:spcBef>
                <a:spcPts val="0"/>
              </a:spcBef>
              <a:spcAft>
                <a:spcPts val="0"/>
              </a:spcAft>
              <a:buSzPts val="1400"/>
              <a:buNone/>
              <a:defRPr b="0" i="0" sz="10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0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0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0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0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9442450"/>
            <a:ext cx="2951163" cy="498475"/>
          </a:xfrm>
          <a:prstGeom prst="rect">
            <a:avLst/>
          </a:prstGeom>
          <a:noFill/>
          <a:ln>
            <a:noFill/>
          </a:ln>
        </p:spPr>
        <p:txBody>
          <a:bodyPr anchorCtr="0" anchor="b" bIns="45725" lIns="91450" spcFirstLastPara="1" rIns="91450" wrap="square" tIns="45725">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56038" y="9442450"/>
            <a:ext cx="2951162" cy="498475"/>
          </a:xfrm>
          <a:prstGeom prst="rect">
            <a:avLst/>
          </a:prstGeom>
          <a:noFill/>
          <a:ln>
            <a:noFill/>
          </a:ln>
        </p:spPr>
        <p:txBody>
          <a:bodyPr anchorCtr="0" anchor="b" bIns="45725" lIns="91450" spcFirstLastPara="1" rIns="91450" wrap="square" tIns="45725">
            <a:noAutofit/>
          </a:bodyPr>
          <a:lstStyle/>
          <a:p>
            <a:pPr indent="0" lvl="0" marL="0" marR="0" rtl="0" algn="r">
              <a:spcBef>
                <a:spcPts val="0"/>
              </a:spcBef>
              <a:spcAft>
                <a:spcPts val="0"/>
              </a:spcAft>
              <a:buNone/>
            </a:pPr>
            <a:fld id="{00000000-1234-1234-1234-123412341234}" type="slidenum">
              <a:rPr b="0" i="0" lang="fr-FR"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cybersecuritycoalition.be/content/uploads/FR_SUBS_4217_Cyber-Security-Coalition-1-Data-Awareness-STAND-60s-EXTRA-MET-LOGO.mp4" TargetMode="Externa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autoriteprotectiondonnees.be" TargetMode="Externa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about:blank" TargetMode="Externa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1:notes"/>
          <p:cNvSpPr/>
          <p:nvPr>
            <p:ph idx="2" type="sldImg"/>
          </p:nvPr>
        </p:nvSpPr>
        <p:spPr>
          <a:xfrm>
            <a:off x="1168400" y="1243013"/>
            <a:ext cx="4471988" cy="33543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2" name="Google Shape;122;p1:notes"/>
          <p:cNvSpPr txBox="1"/>
          <p:nvPr>
            <p:ph idx="1" type="body"/>
          </p:nvPr>
        </p:nvSpPr>
        <p:spPr>
          <a:xfrm>
            <a:off x="681038" y="4783138"/>
            <a:ext cx="5446712" cy="3914775"/>
          </a:xfrm>
          <a:prstGeom prst="rect">
            <a:avLst/>
          </a:prstGeom>
          <a:noFill/>
          <a:ln>
            <a:noFill/>
          </a:ln>
        </p:spPr>
        <p:txBody>
          <a:bodyPr anchorCtr="0" anchor="t" bIns="45725" lIns="91450" spcFirstLastPara="1" rIns="91450" wrap="square" tIns="45725">
            <a:noAutofit/>
          </a:bodyPr>
          <a:lstStyle/>
          <a:p>
            <a:pPr indent="0" lvl="0" marL="0" rtl="0" algn="l">
              <a:spcBef>
                <a:spcPts val="0"/>
              </a:spcBef>
              <a:spcAft>
                <a:spcPts val="0"/>
              </a:spcAft>
              <a:buNone/>
            </a:pPr>
            <a:r>
              <a:rPr lang="fr-FR"/>
              <a:t>Bonjour et bienvenue à tous ! </a:t>
            </a:r>
            <a:endParaRPr/>
          </a:p>
          <a:p>
            <a:pPr indent="0" lvl="0" marL="0" rtl="0" algn="l">
              <a:spcBef>
                <a:spcPts val="0"/>
              </a:spcBef>
              <a:spcAft>
                <a:spcPts val="0"/>
              </a:spcAft>
              <a:buNone/>
            </a:pPr>
            <a:r>
              <a:t/>
            </a:r>
            <a:endParaRPr/>
          </a:p>
          <a:p>
            <a:pPr indent="0" lvl="0" marL="0" rtl="0" algn="l">
              <a:spcBef>
                <a:spcPts val="0"/>
              </a:spcBef>
              <a:spcAft>
                <a:spcPts val="0"/>
              </a:spcAft>
              <a:buNone/>
            </a:pPr>
            <a:r>
              <a:rPr lang="fr-FR"/>
              <a:t>Avez-vous déjà entendu parler du GDPR ? Si oui, que pouvez-vous en dire ?</a:t>
            </a:r>
            <a:endParaRPr/>
          </a:p>
        </p:txBody>
      </p:sp>
      <p:sp>
        <p:nvSpPr>
          <p:cNvPr id="123" name="Google Shape;123;p1:notes"/>
          <p:cNvSpPr txBox="1"/>
          <p:nvPr>
            <p:ph idx="12" type="sldNum"/>
          </p:nvPr>
        </p:nvSpPr>
        <p:spPr>
          <a:xfrm>
            <a:off x="3856038" y="9442450"/>
            <a:ext cx="2951162" cy="498475"/>
          </a:xfrm>
          <a:prstGeom prst="rect">
            <a:avLst/>
          </a:prstGeom>
          <a:noFill/>
          <a:ln>
            <a:noFill/>
          </a:ln>
        </p:spPr>
        <p:txBody>
          <a:bodyPr anchorCtr="0" anchor="b" bIns="45725" lIns="91450" spcFirstLastPara="1" rIns="91450" wrap="square" tIns="45725">
            <a:noAutofit/>
          </a:body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p10:notes"/>
          <p:cNvSpPr/>
          <p:nvPr>
            <p:ph idx="2" type="sldImg"/>
          </p:nvPr>
        </p:nvSpPr>
        <p:spPr>
          <a:xfrm>
            <a:off x="1168400" y="1243013"/>
            <a:ext cx="4471988" cy="33543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9" name="Google Shape;209;p10:notes"/>
          <p:cNvSpPr txBox="1"/>
          <p:nvPr>
            <p:ph idx="1" type="body"/>
          </p:nvPr>
        </p:nvSpPr>
        <p:spPr>
          <a:xfrm>
            <a:off x="681038" y="4783138"/>
            <a:ext cx="5446712" cy="3914775"/>
          </a:xfrm>
          <a:prstGeom prst="rect">
            <a:avLst/>
          </a:prstGeom>
          <a:noFill/>
          <a:ln>
            <a:noFill/>
          </a:ln>
        </p:spPr>
        <p:txBody>
          <a:bodyPr anchorCtr="0" anchor="t" bIns="45725" lIns="91450" spcFirstLastPara="1" rIns="91450" wrap="square" tIns="45725">
            <a:noAutofit/>
          </a:bodyPr>
          <a:lstStyle/>
          <a:p>
            <a:pPr indent="0" lvl="0" marL="0" rtl="0" algn="l">
              <a:spcBef>
                <a:spcPts val="0"/>
              </a:spcBef>
              <a:spcAft>
                <a:spcPts val="0"/>
              </a:spcAft>
              <a:buNone/>
            </a:pPr>
            <a:r>
              <a:rPr b="1" lang="fr-FR"/>
              <a:t>Où nos données sont-elles stockées ?</a:t>
            </a:r>
            <a:endParaRPr/>
          </a:p>
          <a:p>
            <a:pPr indent="0" lvl="0" marL="0" rtl="0" algn="l">
              <a:spcBef>
                <a:spcPts val="0"/>
              </a:spcBef>
              <a:spcAft>
                <a:spcPts val="0"/>
              </a:spcAft>
              <a:buNone/>
            </a:pPr>
            <a:r>
              <a:t/>
            </a:r>
            <a:endParaRPr/>
          </a:p>
          <a:p>
            <a:pPr indent="0" lvl="0" marL="0" rtl="0" algn="l">
              <a:spcBef>
                <a:spcPts val="0"/>
              </a:spcBef>
              <a:spcAft>
                <a:spcPts val="0"/>
              </a:spcAft>
              <a:buNone/>
            </a:pPr>
            <a:r>
              <a:rPr lang="fr-FR"/>
              <a:t>Où stockons/archivons-nous les données de nos clients ou employés dans notre entreprise ?</a:t>
            </a:r>
            <a:endParaRPr/>
          </a:p>
          <a:p>
            <a:pPr indent="0" lvl="0" marL="0" rtl="0" algn="l">
              <a:spcBef>
                <a:spcPts val="0"/>
              </a:spcBef>
              <a:spcAft>
                <a:spcPts val="0"/>
              </a:spcAft>
              <a:buNone/>
            </a:pPr>
            <a:r>
              <a:rPr lang="fr-FR"/>
              <a:t>Dans un ordinateur ? Dans le cloud ? Sur un disque dur externe ?</a:t>
            </a:r>
            <a:br>
              <a:rPr lang="fr-FR"/>
            </a:br>
            <a:endParaRPr/>
          </a:p>
          <a:p>
            <a:pPr indent="0" lvl="0" marL="0" rtl="0" algn="l">
              <a:spcBef>
                <a:spcPts val="0"/>
              </a:spcBef>
              <a:spcAft>
                <a:spcPts val="0"/>
              </a:spcAft>
              <a:buNone/>
            </a:pPr>
            <a:r>
              <a:rPr b="1" lang="fr-FR"/>
              <a:t>Est-ce que nos sauvegardes sont protégées ?</a:t>
            </a:r>
            <a:endParaRPr/>
          </a:p>
          <a:p>
            <a:pPr indent="0" lvl="0" marL="0" rtl="0" algn="l">
              <a:spcBef>
                <a:spcPts val="0"/>
              </a:spcBef>
              <a:spcAft>
                <a:spcPts val="0"/>
              </a:spcAft>
              <a:buNone/>
            </a:pPr>
            <a:r>
              <a:t/>
            </a:r>
            <a:endParaRPr/>
          </a:p>
          <a:p>
            <a:pPr indent="0" lvl="0" marL="0" rtl="0" algn="l">
              <a:spcBef>
                <a:spcPts val="0"/>
              </a:spcBef>
              <a:spcAft>
                <a:spcPts val="0"/>
              </a:spcAft>
              <a:buNone/>
            </a:pPr>
            <a:r>
              <a:rPr lang="fr-FR"/>
              <a:t>Est-ce que les données archivées sont cryptées ? </a:t>
            </a:r>
            <a:endParaRPr/>
          </a:p>
          <a:p>
            <a:pPr indent="0" lvl="0" marL="0" rtl="0" algn="l">
              <a:spcBef>
                <a:spcPts val="0"/>
              </a:spcBef>
              <a:spcAft>
                <a:spcPts val="0"/>
              </a:spcAft>
              <a:buNone/>
            </a:pPr>
            <a:r>
              <a:rPr lang="fr-FR"/>
              <a:t>Est-ce que les machines qui archivent les données sont protégées ?</a:t>
            </a:r>
            <a:endParaRPr/>
          </a:p>
          <a:p>
            <a:pPr indent="0" lvl="0" marL="0" rtl="0" algn="l">
              <a:spcBef>
                <a:spcPts val="0"/>
              </a:spcBef>
              <a:spcAft>
                <a:spcPts val="0"/>
              </a:spcAft>
              <a:buNone/>
            </a:pPr>
            <a:r>
              <a:rPr lang="fr-FR"/>
              <a:t>Est-ce que les disques dur externes sont enfermés sous clef ?</a:t>
            </a:r>
            <a:endParaRPr/>
          </a:p>
          <a:p>
            <a:pPr indent="0" lvl="0" marL="0" rtl="0" algn="l">
              <a:spcBef>
                <a:spcPts val="0"/>
              </a:spcBef>
              <a:spcAft>
                <a:spcPts val="0"/>
              </a:spcAft>
              <a:buNone/>
            </a:pPr>
            <a:r>
              <a:rPr lang="fr-FR"/>
              <a:t> </a:t>
            </a:r>
            <a:endParaRPr/>
          </a:p>
          <a:p>
            <a:pPr indent="0" lvl="0" marL="0" rtl="0" algn="l">
              <a:spcBef>
                <a:spcPts val="0"/>
              </a:spcBef>
              <a:spcAft>
                <a:spcPts val="0"/>
              </a:spcAft>
              <a:buNone/>
            </a:pPr>
            <a:r>
              <a:rPr b="1" lang="fr-FR"/>
              <a:t>Qui peut stocker nos données ?</a:t>
            </a:r>
            <a:endParaRPr/>
          </a:p>
          <a:p>
            <a:pPr indent="0" lvl="0" marL="0" rtl="0" algn="l">
              <a:spcBef>
                <a:spcPts val="0"/>
              </a:spcBef>
              <a:spcAft>
                <a:spcPts val="0"/>
              </a:spcAft>
              <a:buNone/>
            </a:pPr>
            <a:r>
              <a:t/>
            </a:r>
            <a:endParaRPr/>
          </a:p>
          <a:p>
            <a:pPr indent="0" lvl="0" marL="0" rtl="0" algn="l">
              <a:spcBef>
                <a:spcPts val="0"/>
              </a:spcBef>
              <a:spcAft>
                <a:spcPts val="0"/>
              </a:spcAft>
              <a:buNone/>
            </a:pPr>
            <a:r>
              <a:rPr lang="fr-FR"/>
              <a:t>Est-ce que je peux sortir des données de l’entreprise comme je le souhaite ?</a:t>
            </a:r>
            <a:endParaRPr/>
          </a:p>
          <a:p>
            <a:pPr indent="0" lvl="0" marL="0" rtl="0" algn="l">
              <a:spcBef>
                <a:spcPts val="0"/>
              </a:spcBef>
              <a:spcAft>
                <a:spcPts val="0"/>
              </a:spcAft>
              <a:buNone/>
            </a:pPr>
            <a:r>
              <a:rPr lang="fr-FR"/>
              <a:t>Est-ce que je peux me les envoyer par email pour travailler à la maison ? (comment sont-elles protégées dans ce cas ?)</a:t>
            </a:r>
            <a:endParaRPr/>
          </a:p>
          <a:p>
            <a:pPr indent="0" lvl="0" marL="0" rtl="0" algn="l">
              <a:spcBef>
                <a:spcPts val="0"/>
              </a:spcBef>
              <a:spcAft>
                <a:spcPts val="0"/>
              </a:spcAft>
              <a:buNone/>
            </a:pPr>
            <a:r>
              <a:t/>
            </a:r>
            <a:endParaRPr b="1"/>
          </a:p>
          <a:p>
            <a:pPr indent="0" lvl="0" marL="0" rtl="0" algn="l">
              <a:spcBef>
                <a:spcPts val="0"/>
              </a:spcBef>
              <a:spcAft>
                <a:spcPts val="0"/>
              </a:spcAft>
              <a:buNone/>
            </a:pPr>
            <a:r>
              <a:rPr b="1" lang="fr-FR"/>
              <a:t>Qui peut accéder à nos données ?</a:t>
            </a:r>
            <a:endParaRPr/>
          </a:p>
          <a:p>
            <a:pPr indent="0" lvl="0" marL="0" rtl="0" algn="l">
              <a:spcBef>
                <a:spcPts val="0"/>
              </a:spcBef>
              <a:spcAft>
                <a:spcPts val="0"/>
              </a:spcAft>
              <a:buNone/>
            </a:pPr>
            <a:r>
              <a:t/>
            </a:r>
            <a:endParaRPr/>
          </a:p>
          <a:p>
            <a:pPr indent="0" lvl="0" marL="0" rtl="0" algn="l">
              <a:spcBef>
                <a:spcPts val="0"/>
              </a:spcBef>
              <a:spcAft>
                <a:spcPts val="0"/>
              </a:spcAft>
              <a:buNone/>
            </a:pPr>
            <a:r>
              <a:rPr lang="fr-FR"/>
              <a:t>Qui accède aux données stockées ou archivées dans l’entreprise ?</a:t>
            </a:r>
            <a:endParaRPr/>
          </a:p>
          <a:p>
            <a:pPr indent="0" lvl="0" marL="0" rtl="0" algn="l">
              <a:spcBef>
                <a:spcPts val="0"/>
              </a:spcBef>
              <a:spcAft>
                <a:spcPts val="0"/>
              </a:spcAft>
              <a:buNone/>
            </a:pPr>
            <a:r>
              <a:rPr lang="fr-FR"/>
              <a:t>Il n’est pas nécessaire que toute l’entreprise ait accès aux données clients ou employés. </a:t>
            </a:r>
            <a:endParaRPr/>
          </a:p>
          <a:p>
            <a:pPr indent="0" lvl="0" marL="0" rtl="0" algn="l">
              <a:spcBef>
                <a:spcPts val="0"/>
              </a:spcBef>
              <a:spcAft>
                <a:spcPts val="0"/>
              </a:spcAft>
              <a:buNone/>
            </a:pPr>
            <a:r>
              <a:rPr lang="fr-FR"/>
              <a:t>Il est recommandé de ne garantir l’accès aux donnés qu’aux personnes qui en ont besoin régulièrement et de responsabiliser ces personnes à la protection des données.</a:t>
            </a:r>
            <a:endParaRPr/>
          </a:p>
          <a:p>
            <a:pPr indent="0" lvl="0" marL="0" rtl="0" algn="l">
              <a:spcBef>
                <a:spcPts val="0"/>
              </a:spcBef>
              <a:spcAft>
                <a:spcPts val="0"/>
              </a:spcAft>
              <a:buNone/>
            </a:pPr>
            <a:r>
              <a:t/>
            </a:r>
            <a:endParaRPr/>
          </a:p>
        </p:txBody>
      </p:sp>
      <p:sp>
        <p:nvSpPr>
          <p:cNvPr id="210" name="Google Shape;210;p10:notes"/>
          <p:cNvSpPr txBox="1"/>
          <p:nvPr>
            <p:ph idx="12" type="sldNum"/>
          </p:nvPr>
        </p:nvSpPr>
        <p:spPr>
          <a:xfrm>
            <a:off x="3856038" y="9442450"/>
            <a:ext cx="2951162" cy="498475"/>
          </a:xfrm>
          <a:prstGeom prst="rect">
            <a:avLst/>
          </a:prstGeom>
          <a:noFill/>
          <a:ln>
            <a:noFill/>
          </a:ln>
        </p:spPr>
        <p:txBody>
          <a:bodyPr anchorCtr="0" anchor="b" bIns="45725" lIns="91450" spcFirstLastPara="1" rIns="91450" wrap="square" tIns="45725">
            <a:noAutofit/>
          </a:body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11:notes"/>
          <p:cNvSpPr/>
          <p:nvPr>
            <p:ph idx="2" type="sldImg"/>
          </p:nvPr>
        </p:nvSpPr>
        <p:spPr>
          <a:xfrm>
            <a:off x="1168400" y="1243013"/>
            <a:ext cx="4471988" cy="33543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8" name="Google Shape;218;p11:notes"/>
          <p:cNvSpPr txBox="1"/>
          <p:nvPr>
            <p:ph idx="1" type="body"/>
          </p:nvPr>
        </p:nvSpPr>
        <p:spPr>
          <a:xfrm>
            <a:off x="681038" y="4783138"/>
            <a:ext cx="5457454" cy="3914775"/>
          </a:xfrm>
          <a:prstGeom prst="rect">
            <a:avLst/>
          </a:prstGeom>
          <a:noFill/>
          <a:ln>
            <a:noFill/>
          </a:ln>
        </p:spPr>
        <p:txBody>
          <a:bodyPr anchorCtr="0" anchor="t" bIns="45725" lIns="91450" spcFirstLastPara="1" rIns="91450" wrap="square" tIns="45725">
            <a:noAutofit/>
          </a:bodyPr>
          <a:lstStyle/>
          <a:p>
            <a:pPr indent="0" lvl="0" marL="0" rtl="0" algn="l">
              <a:spcBef>
                <a:spcPts val="0"/>
              </a:spcBef>
              <a:spcAft>
                <a:spcPts val="0"/>
              </a:spcAft>
              <a:buNone/>
            </a:pPr>
            <a:r>
              <a:rPr lang="fr-FR" u="sng">
                <a:solidFill>
                  <a:schemeClr val="hlink"/>
                </a:solidFill>
                <a:hlinkClick r:id="rId2"/>
              </a:rPr>
              <a:t>https://www.cybersecuritycoalition.be/content/uploads/FR_SUBS_4217_Cyber-Security-Coalition-1-Data-Awareness-STAND-60s-EXTRA-MET-LOGO.mp4</a:t>
            </a:r>
            <a:r>
              <a:rPr lang="fr-FR"/>
              <a:t> </a:t>
            </a:r>
            <a:endParaRPr/>
          </a:p>
        </p:txBody>
      </p:sp>
      <p:sp>
        <p:nvSpPr>
          <p:cNvPr id="219" name="Google Shape;219;p11:notes"/>
          <p:cNvSpPr txBox="1"/>
          <p:nvPr>
            <p:ph idx="12" type="sldNum"/>
          </p:nvPr>
        </p:nvSpPr>
        <p:spPr>
          <a:xfrm>
            <a:off x="3856038" y="9442450"/>
            <a:ext cx="2951162" cy="498475"/>
          </a:xfrm>
          <a:prstGeom prst="rect">
            <a:avLst/>
          </a:prstGeom>
          <a:noFill/>
          <a:ln>
            <a:noFill/>
          </a:ln>
        </p:spPr>
        <p:txBody>
          <a:bodyPr anchorCtr="0" anchor="b" bIns="45725" lIns="91450" spcFirstLastPara="1" rIns="91450" wrap="square" tIns="45725">
            <a:noAutofit/>
          </a:body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p12:notes"/>
          <p:cNvSpPr/>
          <p:nvPr>
            <p:ph idx="2" type="sldImg"/>
          </p:nvPr>
        </p:nvSpPr>
        <p:spPr>
          <a:xfrm>
            <a:off x="1168400" y="1243013"/>
            <a:ext cx="4471988" cy="33543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8" name="Google Shape;228;p12:notes"/>
          <p:cNvSpPr txBox="1"/>
          <p:nvPr>
            <p:ph idx="1" type="body"/>
          </p:nvPr>
        </p:nvSpPr>
        <p:spPr>
          <a:xfrm>
            <a:off x="681038" y="4783138"/>
            <a:ext cx="5446712" cy="3914775"/>
          </a:xfrm>
          <a:prstGeom prst="rect">
            <a:avLst/>
          </a:prstGeom>
          <a:noFill/>
          <a:ln>
            <a:noFill/>
          </a:ln>
        </p:spPr>
        <p:txBody>
          <a:bodyPr anchorCtr="0" anchor="t" bIns="45725" lIns="91450" spcFirstLastPara="1" rIns="91450" wrap="square" tIns="45725">
            <a:noAutofit/>
          </a:bodyPr>
          <a:lstStyle/>
          <a:p>
            <a:pPr indent="0" lvl="0" marL="0" rtl="0" algn="l">
              <a:spcBef>
                <a:spcPts val="0"/>
              </a:spcBef>
              <a:spcAft>
                <a:spcPts val="0"/>
              </a:spcAft>
              <a:buNone/>
            </a:pPr>
            <a:r>
              <a:t/>
            </a:r>
            <a:endParaRPr/>
          </a:p>
        </p:txBody>
      </p:sp>
      <p:sp>
        <p:nvSpPr>
          <p:cNvPr id="229" name="Google Shape;229;p12:notes"/>
          <p:cNvSpPr txBox="1"/>
          <p:nvPr>
            <p:ph idx="12" type="sldNum"/>
          </p:nvPr>
        </p:nvSpPr>
        <p:spPr>
          <a:xfrm>
            <a:off x="3856038" y="9442450"/>
            <a:ext cx="2951162" cy="498475"/>
          </a:xfrm>
          <a:prstGeom prst="rect">
            <a:avLst/>
          </a:prstGeom>
          <a:noFill/>
          <a:ln>
            <a:noFill/>
          </a:ln>
        </p:spPr>
        <p:txBody>
          <a:bodyPr anchorCtr="0" anchor="b" bIns="45725" lIns="91450" spcFirstLastPara="1" rIns="91450" wrap="square" tIns="45725">
            <a:noAutofit/>
          </a:body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p13:notes"/>
          <p:cNvSpPr/>
          <p:nvPr>
            <p:ph idx="2" type="sldImg"/>
          </p:nvPr>
        </p:nvSpPr>
        <p:spPr>
          <a:xfrm>
            <a:off x="1168400" y="1243013"/>
            <a:ext cx="4471988" cy="33543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7" name="Google Shape;237;p13:notes"/>
          <p:cNvSpPr txBox="1"/>
          <p:nvPr>
            <p:ph idx="1" type="body"/>
          </p:nvPr>
        </p:nvSpPr>
        <p:spPr>
          <a:xfrm>
            <a:off x="681038" y="4783138"/>
            <a:ext cx="5446712" cy="3914775"/>
          </a:xfrm>
          <a:prstGeom prst="rect">
            <a:avLst/>
          </a:prstGeom>
          <a:noFill/>
          <a:ln>
            <a:noFill/>
          </a:ln>
        </p:spPr>
        <p:txBody>
          <a:bodyPr anchorCtr="0" anchor="t" bIns="45725" lIns="91450" spcFirstLastPara="1" rIns="91450" wrap="square" tIns="45725">
            <a:noAutofit/>
          </a:bodyPr>
          <a:lstStyle/>
          <a:p>
            <a:pPr indent="0" lvl="0" marL="0" rtl="0" algn="l">
              <a:spcBef>
                <a:spcPts val="0"/>
              </a:spcBef>
              <a:spcAft>
                <a:spcPts val="0"/>
              </a:spcAft>
              <a:buNone/>
            </a:pPr>
            <a:r>
              <a:t/>
            </a:r>
            <a:endParaRPr/>
          </a:p>
        </p:txBody>
      </p:sp>
      <p:sp>
        <p:nvSpPr>
          <p:cNvPr id="238" name="Google Shape;238;p13:notes"/>
          <p:cNvSpPr txBox="1"/>
          <p:nvPr>
            <p:ph idx="12" type="sldNum"/>
          </p:nvPr>
        </p:nvSpPr>
        <p:spPr>
          <a:xfrm>
            <a:off x="3856038" y="9442450"/>
            <a:ext cx="2951162" cy="498475"/>
          </a:xfrm>
          <a:prstGeom prst="rect">
            <a:avLst/>
          </a:prstGeom>
          <a:noFill/>
          <a:ln>
            <a:noFill/>
          </a:ln>
        </p:spPr>
        <p:txBody>
          <a:bodyPr anchorCtr="0" anchor="b" bIns="45725" lIns="91450" spcFirstLastPara="1" rIns="91450" wrap="square" tIns="45725">
            <a:noAutofit/>
          </a:body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p14:notes"/>
          <p:cNvSpPr/>
          <p:nvPr>
            <p:ph idx="2" type="sldImg"/>
          </p:nvPr>
        </p:nvSpPr>
        <p:spPr>
          <a:xfrm>
            <a:off x="1168400" y="1243013"/>
            <a:ext cx="4471988" cy="33543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7" name="Google Shape;247;p14:notes"/>
          <p:cNvSpPr txBox="1"/>
          <p:nvPr>
            <p:ph idx="1" type="body"/>
          </p:nvPr>
        </p:nvSpPr>
        <p:spPr>
          <a:xfrm>
            <a:off x="681038" y="4783138"/>
            <a:ext cx="5446712" cy="3914775"/>
          </a:xfrm>
          <a:prstGeom prst="rect">
            <a:avLst/>
          </a:prstGeom>
          <a:noFill/>
          <a:ln>
            <a:noFill/>
          </a:ln>
        </p:spPr>
        <p:txBody>
          <a:bodyPr anchorCtr="0" anchor="t" bIns="45725" lIns="91450" spcFirstLastPara="1" rIns="91450" wrap="square" tIns="45725">
            <a:noAutofit/>
          </a:bodyPr>
          <a:lstStyle/>
          <a:p>
            <a:pPr indent="0" lvl="0" marL="0" rtl="0" algn="l">
              <a:spcBef>
                <a:spcPts val="0"/>
              </a:spcBef>
              <a:spcAft>
                <a:spcPts val="0"/>
              </a:spcAft>
              <a:buNone/>
            </a:pPr>
            <a:r>
              <a:t/>
            </a:r>
            <a:endParaRPr/>
          </a:p>
        </p:txBody>
      </p:sp>
      <p:sp>
        <p:nvSpPr>
          <p:cNvPr id="248" name="Google Shape;248;p14:notes"/>
          <p:cNvSpPr txBox="1"/>
          <p:nvPr>
            <p:ph idx="12" type="sldNum"/>
          </p:nvPr>
        </p:nvSpPr>
        <p:spPr>
          <a:xfrm>
            <a:off x="3856038" y="9442450"/>
            <a:ext cx="2951162" cy="498475"/>
          </a:xfrm>
          <a:prstGeom prst="rect">
            <a:avLst/>
          </a:prstGeom>
          <a:noFill/>
          <a:ln>
            <a:noFill/>
          </a:ln>
        </p:spPr>
        <p:txBody>
          <a:bodyPr anchorCtr="0" anchor="b" bIns="45725" lIns="91450" spcFirstLastPara="1" rIns="91450" wrap="square" tIns="45725">
            <a:noAutofit/>
          </a:body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p15:notes"/>
          <p:cNvSpPr/>
          <p:nvPr>
            <p:ph idx="2" type="sldImg"/>
          </p:nvPr>
        </p:nvSpPr>
        <p:spPr>
          <a:xfrm>
            <a:off x="1168400" y="1243013"/>
            <a:ext cx="4471988" cy="33543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7" name="Google Shape;257;p15:notes"/>
          <p:cNvSpPr txBox="1"/>
          <p:nvPr>
            <p:ph idx="1" type="body"/>
          </p:nvPr>
        </p:nvSpPr>
        <p:spPr>
          <a:xfrm>
            <a:off x="681038" y="4783138"/>
            <a:ext cx="5446712" cy="3914775"/>
          </a:xfrm>
          <a:prstGeom prst="rect">
            <a:avLst/>
          </a:prstGeom>
          <a:noFill/>
          <a:ln>
            <a:noFill/>
          </a:ln>
        </p:spPr>
        <p:txBody>
          <a:bodyPr anchorCtr="0" anchor="t" bIns="45725" lIns="91450" spcFirstLastPara="1" rIns="91450" wrap="square" tIns="45725">
            <a:noAutofit/>
          </a:bodyPr>
          <a:lstStyle/>
          <a:p>
            <a:pPr indent="0" lvl="0" marL="0" rtl="0" algn="l">
              <a:spcBef>
                <a:spcPts val="0"/>
              </a:spcBef>
              <a:spcAft>
                <a:spcPts val="0"/>
              </a:spcAft>
              <a:buNone/>
            </a:pPr>
            <a:r>
              <a:t/>
            </a:r>
            <a:endParaRPr/>
          </a:p>
        </p:txBody>
      </p:sp>
      <p:sp>
        <p:nvSpPr>
          <p:cNvPr id="258" name="Google Shape;258;p15:notes"/>
          <p:cNvSpPr txBox="1"/>
          <p:nvPr>
            <p:ph idx="12" type="sldNum"/>
          </p:nvPr>
        </p:nvSpPr>
        <p:spPr>
          <a:xfrm>
            <a:off x="3856038" y="9442450"/>
            <a:ext cx="2951162" cy="498475"/>
          </a:xfrm>
          <a:prstGeom prst="rect">
            <a:avLst/>
          </a:prstGeom>
          <a:noFill/>
          <a:ln>
            <a:noFill/>
          </a:ln>
        </p:spPr>
        <p:txBody>
          <a:bodyPr anchorCtr="0" anchor="b" bIns="45725" lIns="91450" spcFirstLastPara="1" rIns="91450" wrap="square" tIns="45725">
            <a:noAutofit/>
          </a:body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p16:notes"/>
          <p:cNvSpPr/>
          <p:nvPr>
            <p:ph idx="2" type="sldImg"/>
          </p:nvPr>
        </p:nvSpPr>
        <p:spPr>
          <a:xfrm>
            <a:off x="1168400" y="1243013"/>
            <a:ext cx="4471988" cy="33543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8" name="Google Shape;268;p16:notes"/>
          <p:cNvSpPr txBox="1"/>
          <p:nvPr>
            <p:ph idx="1" type="body"/>
          </p:nvPr>
        </p:nvSpPr>
        <p:spPr>
          <a:xfrm>
            <a:off x="681038" y="4783138"/>
            <a:ext cx="5446712" cy="3914775"/>
          </a:xfrm>
          <a:prstGeom prst="rect">
            <a:avLst/>
          </a:prstGeom>
          <a:noFill/>
          <a:ln>
            <a:noFill/>
          </a:ln>
        </p:spPr>
        <p:txBody>
          <a:bodyPr anchorCtr="0" anchor="t" bIns="45725" lIns="91450" spcFirstLastPara="1" rIns="91450" wrap="square" tIns="45725">
            <a:noAutofit/>
          </a:bodyPr>
          <a:lstStyle/>
          <a:p>
            <a:pPr indent="0" lvl="0" marL="0" rtl="0" algn="l">
              <a:spcBef>
                <a:spcPts val="0"/>
              </a:spcBef>
              <a:spcAft>
                <a:spcPts val="0"/>
              </a:spcAft>
              <a:buNone/>
            </a:pPr>
            <a:r>
              <a:rPr lang="fr-FR" u="sng">
                <a:solidFill>
                  <a:schemeClr val="hlink"/>
                </a:solidFill>
                <a:hlinkClick r:id="rId2"/>
              </a:rPr>
              <a:t>https://www.autoriteprotectiondonnees.be</a:t>
            </a:r>
            <a:r>
              <a:rPr lang="fr-FR"/>
              <a:t> </a:t>
            </a:r>
            <a:endParaRPr/>
          </a:p>
        </p:txBody>
      </p:sp>
      <p:sp>
        <p:nvSpPr>
          <p:cNvPr id="269" name="Google Shape;269;p16:notes"/>
          <p:cNvSpPr txBox="1"/>
          <p:nvPr>
            <p:ph idx="12" type="sldNum"/>
          </p:nvPr>
        </p:nvSpPr>
        <p:spPr>
          <a:xfrm>
            <a:off x="3856038" y="9442450"/>
            <a:ext cx="2951162" cy="498475"/>
          </a:xfrm>
          <a:prstGeom prst="rect">
            <a:avLst/>
          </a:prstGeom>
          <a:noFill/>
          <a:ln>
            <a:noFill/>
          </a:ln>
        </p:spPr>
        <p:txBody>
          <a:bodyPr anchorCtr="0" anchor="b" bIns="45725" lIns="91450" spcFirstLastPara="1" rIns="91450" wrap="square" tIns="45725">
            <a:noAutofit/>
          </a:body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p17:notes"/>
          <p:cNvSpPr/>
          <p:nvPr>
            <p:ph idx="2" type="sldImg"/>
          </p:nvPr>
        </p:nvSpPr>
        <p:spPr>
          <a:xfrm>
            <a:off x="1168400" y="1243013"/>
            <a:ext cx="4471988" cy="33543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9" name="Google Shape;279;p17:notes"/>
          <p:cNvSpPr txBox="1"/>
          <p:nvPr>
            <p:ph idx="1" type="body"/>
          </p:nvPr>
        </p:nvSpPr>
        <p:spPr>
          <a:xfrm>
            <a:off x="681038" y="4783138"/>
            <a:ext cx="5446712" cy="3914775"/>
          </a:xfrm>
          <a:prstGeom prst="rect">
            <a:avLst/>
          </a:prstGeom>
          <a:noFill/>
          <a:ln>
            <a:noFill/>
          </a:ln>
        </p:spPr>
        <p:txBody>
          <a:bodyPr anchorCtr="0" anchor="t" bIns="45725" lIns="91450" spcFirstLastPara="1" rIns="91450" wrap="square" tIns="45725">
            <a:noAutofit/>
          </a:bodyPr>
          <a:lstStyle/>
          <a:p>
            <a:pPr indent="0" lvl="0" marL="0" rtl="0" algn="l">
              <a:spcBef>
                <a:spcPts val="0"/>
              </a:spcBef>
              <a:spcAft>
                <a:spcPts val="0"/>
              </a:spcAft>
              <a:buNone/>
            </a:pPr>
            <a:r>
              <a:t/>
            </a:r>
            <a:endParaRPr/>
          </a:p>
        </p:txBody>
      </p:sp>
      <p:sp>
        <p:nvSpPr>
          <p:cNvPr id="280" name="Google Shape;280;p17:notes"/>
          <p:cNvSpPr txBox="1"/>
          <p:nvPr>
            <p:ph idx="12" type="sldNum"/>
          </p:nvPr>
        </p:nvSpPr>
        <p:spPr>
          <a:xfrm>
            <a:off x="3856038" y="9442450"/>
            <a:ext cx="2951162" cy="498475"/>
          </a:xfrm>
          <a:prstGeom prst="rect">
            <a:avLst/>
          </a:prstGeom>
          <a:noFill/>
          <a:ln>
            <a:noFill/>
          </a:ln>
        </p:spPr>
        <p:txBody>
          <a:bodyPr anchorCtr="0" anchor="b" bIns="45725" lIns="91450" spcFirstLastPara="1" rIns="91450" wrap="square" tIns="45725">
            <a:noAutofit/>
          </a:body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p18:notes"/>
          <p:cNvSpPr/>
          <p:nvPr>
            <p:ph idx="2" type="sldImg"/>
          </p:nvPr>
        </p:nvSpPr>
        <p:spPr>
          <a:xfrm>
            <a:off x="1168400" y="1243013"/>
            <a:ext cx="4471988" cy="33543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0" name="Google Shape;290;p18:notes"/>
          <p:cNvSpPr txBox="1"/>
          <p:nvPr>
            <p:ph idx="1" type="body"/>
          </p:nvPr>
        </p:nvSpPr>
        <p:spPr>
          <a:xfrm>
            <a:off x="681038" y="4783138"/>
            <a:ext cx="5446712" cy="3914775"/>
          </a:xfrm>
          <a:prstGeom prst="rect">
            <a:avLst/>
          </a:prstGeom>
          <a:noFill/>
          <a:ln>
            <a:noFill/>
          </a:ln>
        </p:spPr>
        <p:txBody>
          <a:bodyPr anchorCtr="0" anchor="t" bIns="45725" lIns="91450" spcFirstLastPara="1" rIns="91450" wrap="square" tIns="45725">
            <a:noAutofit/>
          </a:bodyPr>
          <a:lstStyle/>
          <a:p>
            <a:pPr indent="0" lvl="0" marL="0" rtl="0" algn="l">
              <a:spcBef>
                <a:spcPts val="0"/>
              </a:spcBef>
              <a:spcAft>
                <a:spcPts val="0"/>
              </a:spcAft>
              <a:buNone/>
            </a:pPr>
            <a:r>
              <a:rPr lang="fr-FR">
                <a:latin typeface="Calibri"/>
                <a:ea typeface="Calibri"/>
                <a:cs typeface="Calibri"/>
                <a:sym typeface="Calibri"/>
              </a:rPr>
              <a:t>Merci de votre attention !</a:t>
            </a:r>
            <a:endParaRPr>
              <a:latin typeface="Calibri"/>
              <a:ea typeface="Calibri"/>
              <a:cs typeface="Calibri"/>
              <a:sym typeface="Calibri"/>
            </a:endParaRPr>
          </a:p>
        </p:txBody>
      </p:sp>
      <p:sp>
        <p:nvSpPr>
          <p:cNvPr id="291" name="Google Shape;291;p18:notes"/>
          <p:cNvSpPr txBox="1"/>
          <p:nvPr>
            <p:ph idx="12" type="sldNum"/>
          </p:nvPr>
        </p:nvSpPr>
        <p:spPr>
          <a:xfrm>
            <a:off x="3856038" y="9442450"/>
            <a:ext cx="2951162" cy="498475"/>
          </a:xfrm>
          <a:prstGeom prst="rect">
            <a:avLst/>
          </a:prstGeom>
          <a:noFill/>
          <a:ln>
            <a:noFill/>
          </a:ln>
        </p:spPr>
        <p:txBody>
          <a:bodyPr anchorCtr="0" anchor="b" bIns="45725" lIns="91450" spcFirstLastPara="1" rIns="91450" wrap="square" tIns="45725">
            <a:noAutofit/>
          </a:bodyPr>
          <a:lstStyle/>
          <a:p>
            <a:pPr indent="0" lvl="0" marL="0" rtl="0" algn="r">
              <a:spcBef>
                <a:spcPts val="0"/>
              </a:spcBef>
              <a:spcAft>
                <a:spcPts val="0"/>
              </a:spcAft>
              <a:buNone/>
            </a:pPr>
            <a:fld id="{00000000-1234-1234-1234-123412341234}" type="slidenum">
              <a:rPr lang="fr-FR">
                <a:solidFill>
                  <a:srgbClr val="000000"/>
                </a:solidFill>
              </a:rPr>
              <a:t>‹#›</a:t>
            </a:fld>
            <a:endParaRPr>
              <a:solidFill>
                <a:srgbClr val="00000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p2:notes"/>
          <p:cNvSpPr/>
          <p:nvPr>
            <p:ph idx="2" type="sldImg"/>
          </p:nvPr>
        </p:nvSpPr>
        <p:spPr>
          <a:xfrm>
            <a:off x="1168400" y="1243013"/>
            <a:ext cx="4471988" cy="33543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0" name="Google Shape;130;p2:notes"/>
          <p:cNvSpPr txBox="1"/>
          <p:nvPr>
            <p:ph idx="1" type="body"/>
          </p:nvPr>
        </p:nvSpPr>
        <p:spPr>
          <a:xfrm>
            <a:off x="681038" y="4783138"/>
            <a:ext cx="5446712" cy="3914775"/>
          </a:xfrm>
          <a:prstGeom prst="rect">
            <a:avLst/>
          </a:prstGeom>
          <a:noFill/>
          <a:ln>
            <a:noFill/>
          </a:ln>
        </p:spPr>
        <p:txBody>
          <a:bodyPr anchorCtr="0" anchor="t" bIns="45725" lIns="91450" spcFirstLastPara="1" rIns="91450" wrap="square" tIns="45725">
            <a:noAutofit/>
          </a:bodyPr>
          <a:lstStyle/>
          <a:p>
            <a:pPr indent="0" lvl="0" marL="0" rtl="0" algn="l">
              <a:spcBef>
                <a:spcPts val="0"/>
              </a:spcBef>
              <a:spcAft>
                <a:spcPts val="0"/>
              </a:spcAft>
              <a:buNone/>
            </a:pPr>
            <a:r>
              <a:rPr lang="fr-FR">
                <a:solidFill>
                  <a:schemeClr val="dk1"/>
                </a:solidFill>
                <a:latin typeface="Calibri"/>
                <a:ea typeface="Calibri"/>
                <a:cs typeface="Calibri"/>
                <a:sym typeface="Calibri"/>
              </a:rPr>
              <a:t>Cette formation a pour but de : </a:t>
            </a:r>
            <a:endParaRPr/>
          </a:p>
          <a:p>
            <a:pPr indent="-171450" lvl="0" marL="171450" rtl="0" algn="l">
              <a:spcBef>
                <a:spcPts val="0"/>
              </a:spcBef>
              <a:spcAft>
                <a:spcPts val="0"/>
              </a:spcAft>
              <a:buClr>
                <a:schemeClr val="dk1"/>
              </a:buClr>
              <a:buSzPts val="1000"/>
              <a:buFont typeface="Arial"/>
              <a:buChar char="•"/>
            </a:pPr>
            <a:r>
              <a:rPr lang="fr-FR">
                <a:solidFill>
                  <a:schemeClr val="dk1"/>
                </a:solidFill>
                <a:latin typeface="Calibri"/>
                <a:ea typeface="Calibri"/>
                <a:cs typeface="Calibri"/>
                <a:sym typeface="Calibri"/>
              </a:rPr>
              <a:t>comprendre les tenants et aboutissants de la protection des données personnelles</a:t>
            </a:r>
            <a:endParaRPr/>
          </a:p>
          <a:p>
            <a:pPr indent="-171450" lvl="0" marL="171450" rtl="0" algn="l">
              <a:spcBef>
                <a:spcPts val="0"/>
              </a:spcBef>
              <a:spcAft>
                <a:spcPts val="0"/>
              </a:spcAft>
              <a:buClr>
                <a:schemeClr val="dk1"/>
              </a:buClr>
              <a:buSzPts val="1000"/>
              <a:buFont typeface="Arial"/>
              <a:buChar char="•"/>
            </a:pPr>
            <a:r>
              <a:rPr lang="fr-FR">
                <a:solidFill>
                  <a:schemeClr val="dk1"/>
                </a:solidFill>
                <a:latin typeface="Calibri"/>
                <a:ea typeface="Calibri"/>
                <a:cs typeface="Calibri"/>
                <a:sym typeface="Calibri"/>
              </a:rPr>
              <a:t>et de réfléchir à la manière dont les données sont traitées et protégées dans notre entreprise.</a:t>
            </a:r>
            <a:endParaRPr>
              <a:solidFill>
                <a:schemeClr val="dk1"/>
              </a:solidFill>
              <a:latin typeface="Calibri"/>
              <a:ea typeface="Calibri"/>
              <a:cs typeface="Calibri"/>
              <a:sym typeface="Calibri"/>
            </a:endParaRPr>
          </a:p>
          <a:p>
            <a:pPr indent="0" lvl="0" marL="0" marR="0" rtl="0" algn="l">
              <a:lnSpc>
                <a:spcPct val="100000"/>
              </a:lnSpc>
              <a:spcBef>
                <a:spcPts val="300"/>
              </a:spcBef>
              <a:spcAft>
                <a:spcPts val="0"/>
              </a:spcAft>
              <a:buClr>
                <a:schemeClr val="dk1"/>
              </a:buClr>
              <a:buSzPts val="1000"/>
              <a:buFont typeface="Calibri"/>
              <a:buNone/>
            </a:pPr>
            <a:r>
              <a:t/>
            </a:r>
            <a:endParaRPr>
              <a:solidFill>
                <a:schemeClr val="dk1"/>
              </a:solidFill>
              <a:latin typeface="Calibri"/>
              <a:ea typeface="Calibri"/>
              <a:cs typeface="Calibri"/>
              <a:sym typeface="Calibri"/>
            </a:endParaRPr>
          </a:p>
        </p:txBody>
      </p:sp>
      <p:sp>
        <p:nvSpPr>
          <p:cNvPr id="131" name="Google Shape;131;p2:notes"/>
          <p:cNvSpPr txBox="1"/>
          <p:nvPr>
            <p:ph idx="12" type="sldNum"/>
          </p:nvPr>
        </p:nvSpPr>
        <p:spPr>
          <a:xfrm>
            <a:off x="3856038" y="9442450"/>
            <a:ext cx="2951162" cy="498475"/>
          </a:xfrm>
          <a:prstGeom prst="rect">
            <a:avLst/>
          </a:prstGeom>
          <a:noFill/>
          <a:ln>
            <a:noFill/>
          </a:ln>
        </p:spPr>
        <p:txBody>
          <a:bodyPr anchorCtr="0" anchor="b" bIns="45725" lIns="91450" spcFirstLastPara="1" rIns="91450" wrap="square" tIns="45725">
            <a:noAutofit/>
          </a:body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p3:notes"/>
          <p:cNvSpPr/>
          <p:nvPr>
            <p:ph idx="2" type="sldImg"/>
          </p:nvPr>
        </p:nvSpPr>
        <p:spPr>
          <a:xfrm>
            <a:off x="1168400" y="1243013"/>
            <a:ext cx="4471988" cy="33543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8" name="Google Shape;138;p3:notes"/>
          <p:cNvSpPr txBox="1"/>
          <p:nvPr>
            <p:ph idx="1" type="body"/>
          </p:nvPr>
        </p:nvSpPr>
        <p:spPr>
          <a:xfrm>
            <a:off x="681038" y="4783138"/>
            <a:ext cx="5446712" cy="5157787"/>
          </a:xfrm>
          <a:prstGeom prst="rect">
            <a:avLst/>
          </a:prstGeom>
          <a:noFill/>
          <a:ln>
            <a:noFill/>
          </a:ln>
        </p:spPr>
        <p:txBody>
          <a:bodyPr anchorCtr="0" anchor="t" bIns="45725" lIns="91450" spcFirstLastPara="1" rIns="91450" wrap="square" tIns="45725">
            <a:noAutofit/>
          </a:bodyPr>
          <a:lstStyle/>
          <a:p>
            <a:pPr indent="0" lvl="0" marL="0" rtl="0" algn="l">
              <a:spcBef>
                <a:spcPts val="0"/>
              </a:spcBef>
              <a:spcAft>
                <a:spcPts val="0"/>
              </a:spcAft>
              <a:buNone/>
            </a:pPr>
            <a:r>
              <a:rPr lang="fr-FR"/>
              <a:t>Le General Data Protection Regulation est un règlement européen qui protège les données à caractère personnel et sensible, en uniformisant leur traitement et en renforçant leur sécurisation.</a:t>
            </a:r>
            <a:endParaRPr/>
          </a:p>
          <a:p>
            <a:pPr indent="0" lvl="0" marL="0" rtl="0" algn="l">
              <a:spcBef>
                <a:spcPts val="0"/>
              </a:spcBef>
              <a:spcAft>
                <a:spcPts val="0"/>
              </a:spcAft>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139" name="Google Shape;139;p3:notes"/>
          <p:cNvSpPr txBox="1"/>
          <p:nvPr>
            <p:ph idx="12" type="sldNum"/>
          </p:nvPr>
        </p:nvSpPr>
        <p:spPr>
          <a:xfrm>
            <a:off x="3856038" y="9442450"/>
            <a:ext cx="2951162" cy="498475"/>
          </a:xfrm>
          <a:prstGeom prst="rect">
            <a:avLst/>
          </a:prstGeom>
          <a:noFill/>
          <a:ln>
            <a:noFill/>
          </a:ln>
        </p:spPr>
        <p:txBody>
          <a:bodyPr anchorCtr="0" anchor="b" bIns="45725" lIns="91450" spcFirstLastPara="1" rIns="91450" wrap="square" tIns="45725">
            <a:noAutofit/>
          </a:body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p4:notes"/>
          <p:cNvSpPr/>
          <p:nvPr>
            <p:ph idx="2" type="sldImg"/>
          </p:nvPr>
        </p:nvSpPr>
        <p:spPr>
          <a:xfrm>
            <a:off x="1168400" y="1243013"/>
            <a:ext cx="4471988" cy="33543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8" name="Google Shape;148;p4:notes"/>
          <p:cNvSpPr txBox="1"/>
          <p:nvPr>
            <p:ph idx="1" type="body"/>
          </p:nvPr>
        </p:nvSpPr>
        <p:spPr>
          <a:xfrm>
            <a:off x="681038" y="4783138"/>
            <a:ext cx="5446712" cy="5157787"/>
          </a:xfrm>
          <a:prstGeom prst="rect">
            <a:avLst/>
          </a:prstGeom>
          <a:noFill/>
          <a:ln>
            <a:noFill/>
          </a:ln>
        </p:spPr>
        <p:txBody>
          <a:bodyPr anchorCtr="0" anchor="t" bIns="45725" lIns="91450" spcFirstLastPara="1" rIns="91450" wrap="square" tIns="45725">
            <a:noAutofit/>
          </a:bodyPr>
          <a:lstStyle/>
          <a:p>
            <a:pPr indent="0" lvl="0" marL="0" rtl="0" algn="l">
              <a:spcBef>
                <a:spcPts val="0"/>
              </a:spcBef>
              <a:spcAft>
                <a:spcPts val="0"/>
              </a:spcAft>
              <a:buNone/>
            </a:pPr>
            <a:r>
              <a:rPr lang="fr-FR">
                <a:solidFill>
                  <a:schemeClr val="dk1"/>
                </a:solidFill>
              </a:rPr>
              <a:t>Nous traitons tous des données personnelles quotidiennement. </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fr-FR">
                <a:solidFill>
                  <a:schemeClr val="dk1"/>
                </a:solidFill>
              </a:rPr>
              <a:t>Par exemple, un simple e-mail sous la forme </a:t>
            </a:r>
            <a:r>
              <a:rPr lang="fr-FR" u="sng">
                <a:solidFill>
                  <a:schemeClr val="hlink"/>
                </a:solidFill>
                <a:hlinkClick r:id="rId2"/>
              </a:rPr>
              <a:t>prenom.nom@gmail.com</a:t>
            </a:r>
            <a:r>
              <a:rPr lang="fr-FR">
                <a:solidFill>
                  <a:schemeClr val="dk1"/>
                </a:solidFill>
              </a:rPr>
              <a:t> est déjà une donnée personnelle puisqu’il permet d’identifier une personne.</a:t>
            </a:r>
            <a:br>
              <a:rPr lang="fr-FR">
                <a:solidFill>
                  <a:schemeClr val="dk1"/>
                </a:solidFill>
              </a:rPr>
            </a:br>
            <a:endParaRPr>
              <a:solidFill>
                <a:schemeClr val="dk1"/>
              </a:solidFill>
            </a:endParaRPr>
          </a:p>
          <a:p>
            <a:pPr indent="0" lvl="0" marL="0" rtl="0" algn="l">
              <a:spcBef>
                <a:spcPts val="0"/>
              </a:spcBef>
              <a:spcAft>
                <a:spcPts val="0"/>
              </a:spcAft>
              <a:buNone/>
            </a:pPr>
            <a:r>
              <a:rPr lang="fr-FR"/>
              <a:t>Ces dernières années, </a:t>
            </a:r>
            <a:r>
              <a:rPr lang="fr-FR">
                <a:solidFill>
                  <a:schemeClr val="dk1"/>
                </a:solidFill>
              </a:rPr>
              <a:t>l’utilisation des données personnelles par les entreprises a explosé.</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fr-FR">
                <a:solidFill>
                  <a:schemeClr val="dk1"/>
                </a:solidFill>
              </a:rPr>
              <a:t>La tendance est à la digitalisation et à la dématérialisation.</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fr-FR">
                <a:solidFill>
                  <a:schemeClr val="dk1"/>
                </a:solidFill>
              </a:rPr>
              <a:t>La notion de « big data » est aujourd’hui commune dans le monde commercial. </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fr-FR">
                <a:solidFill>
                  <a:schemeClr val="dk1"/>
                </a:solidFill>
              </a:rPr>
              <a:t>Avec la réglementation européenne appelée GDPR, la protection de ces données personnelles est renforcée et c’est une bonne chose. </a:t>
            </a:r>
            <a:endParaRPr/>
          </a:p>
          <a:p>
            <a:pPr indent="0" lvl="0" marL="0" rtl="0" algn="l">
              <a:spcBef>
                <a:spcPts val="0"/>
              </a:spcBef>
              <a:spcAft>
                <a:spcPts val="0"/>
              </a:spcAft>
              <a:buNone/>
            </a:pPr>
            <a:r>
              <a:t/>
            </a:r>
            <a:endParaRPr>
              <a:solidFill>
                <a:schemeClr val="dk1"/>
              </a:solidFill>
            </a:endParaRPr>
          </a:p>
          <a:p>
            <a:pPr indent="0" lvl="0" marL="0" marR="0" rtl="0" algn="l">
              <a:spcBef>
                <a:spcPts val="0"/>
              </a:spcBef>
              <a:spcAft>
                <a:spcPts val="0"/>
              </a:spcAft>
              <a:buClr>
                <a:schemeClr val="dk1"/>
              </a:buClr>
              <a:buSzPts val="1000"/>
              <a:buFont typeface="Calibri"/>
              <a:buNone/>
            </a:pPr>
            <a:r>
              <a:rPr lang="fr-FR">
                <a:solidFill>
                  <a:schemeClr val="dk1"/>
                </a:solidFill>
              </a:rPr>
              <a:t>En tant que consommateur, nous sommes mieux protégés. En tant que professionnel ou employé, nous avons la responsabilité de garantir la protection des données de nos clients et employés pour leur offrir les mêmes protections. </a:t>
            </a:r>
            <a:endParaRPr>
              <a:solidFill>
                <a:schemeClr val="dk1"/>
              </a:solidFill>
            </a:endParaRPr>
          </a:p>
          <a:p>
            <a:pPr indent="0" lvl="0" marL="0" marR="0" rtl="0" algn="l">
              <a:spcBef>
                <a:spcPts val="0"/>
              </a:spcBef>
              <a:spcAft>
                <a:spcPts val="0"/>
              </a:spcAft>
              <a:buClr>
                <a:schemeClr val="dk1"/>
              </a:buClr>
              <a:buSzPts val="1000"/>
              <a:buFont typeface="Calibri"/>
              <a:buNone/>
            </a:pPr>
            <a:r>
              <a:t/>
            </a:r>
            <a:endParaRPr>
              <a:solidFill>
                <a:schemeClr val="dk1"/>
              </a:solidFill>
            </a:endParaRPr>
          </a:p>
          <a:p>
            <a:pPr indent="0" lvl="0" marL="0" marR="0" rtl="0" algn="l">
              <a:spcBef>
                <a:spcPts val="0"/>
              </a:spcBef>
              <a:spcAft>
                <a:spcPts val="0"/>
              </a:spcAft>
              <a:buClr>
                <a:schemeClr val="dk1"/>
              </a:buClr>
              <a:buSzPts val="1000"/>
              <a:buFont typeface="Calibri"/>
              <a:buNone/>
            </a:pPr>
            <a:r>
              <a:rPr lang="fr-FR"/>
              <a:t>En tant qu’employé, je suis responsable avec mon employeur de récolter, transférer et stocker les données de nos clients et employés de manière sécurisée et en respectant leur consentement.</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
        <p:nvSpPr>
          <p:cNvPr id="149" name="Google Shape;149;p4:notes"/>
          <p:cNvSpPr txBox="1"/>
          <p:nvPr>
            <p:ph idx="12" type="sldNum"/>
          </p:nvPr>
        </p:nvSpPr>
        <p:spPr>
          <a:xfrm>
            <a:off x="3856038" y="9442450"/>
            <a:ext cx="2951162" cy="498475"/>
          </a:xfrm>
          <a:prstGeom prst="rect">
            <a:avLst/>
          </a:prstGeom>
          <a:noFill/>
          <a:ln>
            <a:noFill/>
          </a:ln>
        </p:spPr>
        <p:txBody>
          <a:bodyPr anchorCtr="0" anchor="b" bIns="45725" lIns="91450" spcFirstLastPara="1" rIns="91450" wrap="square" tIns="45725">
            <a:noAutofit/>
          </a:body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p5:notes"/>
          <p:cNvSpPr/>
          <p:nvPr>
            <p:ph idx="2" type="sldImg"/>
          </p:nvPr>
        </p:nvSpPr>
        <p:spPr>
          <a:xfrm>
            <a:off x="1168400" y="1243013"/>
            <a:ext cx="4471988" cy="33543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8" name="Google Shape;158;p5:notes"/>
          <p:cNvSpPr txBox="1"/>
          <p:nvPr>
            <p:ph idx="1" type="body"/>
          </p:nvPr>
        </p:nvSpPr>
        <p:spPr>
          <a:xfrm>
            <a:off x="681038" y="4783138"/>
            <a:ext cx="5446712" cy="3914775"/>
          </a:xfrm>
          <a:prstGeom prst="rect">
            <a:avLst/>
          </a:prstGeom>
          <a:noFill/>
          <a:ln>
            <a:noFill/>
          </a:ln>
        </p:spPr>
        <p:txBody>
          <a:bodyPr anchorCtr="0" anchor="t" bIns="45725" lIns="91450" spcFirstLastPara="1" rIns="91450" wrap="square" tIns="45725">
            <a:noAutofit/>
          </a:bodyPr>
          <a:lstStyle/>
          <a:p>
            <a:pPr indent="0" lvl="0" marL="0" rtl="0" algn="l">
              <a:spcBef>
                <a:spcPts val="0"/>
              </a:spcBef>
              <a:spcAft>
                <a:spcPts val="0"/>
              </a:spcAft>
              <a:buNone/>
            </a:pPr>
            <a:r>
              <a:t/>
            </a:r>
            <a:endParaRPr/>
          </a:p>
        </p:txBody>
      </p:sp>
      <p:sp>
        <p:nvSpPr>
          <p:cNvPr id="159" name="Google Shape;159;p5:notes"/>
          <p:cNvSpPr txBox="1"/>
          <p:nvPr>
            <p:ph idx="12" type="sldNum"/>
          </p:nvPr>
        </p:nvSpPr>
        <p:spPr>
          <a:xfrm>
            <a:off x="3856038" y="9442450"/>
            <a:ext cx="2951162" cy="498475"/>
          </a:xfrm>
          <a:prstGeom prst="rect">
            <a:avLst/>
          </a:prstGeom>
          <a:noFill/>
          <a:ln>
            <a:noFill/>
          </a:ln>
        </p:spPr>
        <p:txBody>
          <a:bodyPr anchorCtr="0" anchor="b" bIns="45725" lIns="91450" spcFirstLastPara="1" rIns="91450" wrap="square" tIns="45725">
            <a:noAutofit/>
          </a:body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p6:notes"/>
          <p:cNvSpPr/>
          <p:nvPr>
            <p:ph idx="2" type="sldImg"/>
          </p:nvPr>
        </p:nvSpPr>
        <p:spPr>
          <a:xfrm>
            <a:off x="1168400" y="1243013"/>
            <a:ext cx="4471988" cy="33543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7" name="Google Shape;167;p6:notes"/>
          <p:cNvSpPr txBox="1"/>
          <p:nvPr>
            <p:ph idx="1" type="body"/>
          </p:nvPr>
        </p:nvSpPr>
        <p:spPr>
          <a:xfrm>
            <a:off x="681038" y="4783138"/>
            <a:ext cx="5446712" cy="5157787"/>
          </a:xfrm>
          <a:prstGeom prst="rect">
            <a:avLst/>
          </a:prstGeom>
          <a:noFill/>
          <a:ln>
            <a:noFill/>
          </a:ln>
        </p:spPr>
        <p:txBody>
          <a:bodyPr anchorCtr="0" anchor="t" bIns="45725" lIns="91450" spcFirstLastPara="1" rIns="91450" wrap="square" tIns="45725">
            <a:noAutofit/>
          </a:bodyPr>
          <a:lstStyle/>
          <a:p>
            <a:pPr indent="0" lvl="0" marL="0" rtl="0" algn="l">
              <a:spcBef>
                <a:spcPts val="0"/>
              </a:spcBef>
              <a:spcAft>
                <a:spcPts val="0"/>
              </a:spcAft>
              <a:buNone/>
            </a:pPr>
            <a:r>
              <a:rPr b="1" lang="fr-FR"/>
              <a:t>Qu’est-ce qu’une donnée à caractère personnel ?</a:t>
            </a:r>
            <a:endParaRPr/>
          </a:p>
          <a:p>
            <a:pPr indent="0" lvl="0" marL="0" rtl="0" algn="l">
              <a:spcBef>
                <a:spcPts val="0"/>
              </a:spcBef>
              <a:spcAft>
                <a:spcPts val="0"/>
              </a:spcAft>
              <a:buNone/>
            </a:pPr>
            <a:r>
              <a:t/>
            </a:r>
            <a:endParaRPr/>
          </a:p>
          <a:p>
            <a:pPr indent="0" lvl="0" marL="0" rtl="0" algn="l">
              <a:spcBef>
                <a:spcPts val="0"/>
              </a:spcBef>
              <a:spcAft>
                <a:spcPts val="0"/>
              </a:spcAft>
              <a:buNone/>
            </a:pPr>
            <a:r>
              <a:rPr lang="fr-FR"/>
              <a:t>Toute donnée qui permet d’identifier une personne physique est considérée comme une donnée personnelle. Le nom et le prénom bien évidement. Un numéro de téléphone est considéré comme une donnée personnelle car il est possible, certes en cherchant un peu, d’identifier à qui il appartient. Attention, deux ou plusieurs données qui ne sont pas considérées comme personnelles seules, peuvent le devenir si en les recoupant on peut identifier quelqu’un.</a:t>
            </a:r>
            <a:br>
              <a:rPr lang="fr-FR"/>
            </a:br>
            <a:endParaRPr/>
          </a:p>
          <a:p>
            <a:pPr indent="0" lvl="0" marL="0" rtl="0" algn="l">
              <a:spcBef>
                <a:spcPts val="0"/>
              </a:spcBef>
              <a:spcAft>
                <a:spcPts val="0"/>
              </a:spcAft>
              <a:buNone/>
            </a:pPr>
            <a:r>
              <a:rPr b="1" lang="fr-FR"/>
              <a:t>Qu’est-ce qu’une donnée à caractère sensible ?</a:t>
            </a:r>
            <a:endParaRPr/>
          </a:p>
          <a:p>
            <a:pPr indent="0" lvl="0" marL="0" rtl="0" algn="l">
              <a:spcBef>
                <a:spcPts val="0"/>
              </a:spcBef>
              <a:spcAft>
                <a:spcPts val="0"/>
              </a:spcAft>
              <a:buNone/>
            </a:pPr>
            <a:r>
              <a:t/>
            </a:r>
            <a:endParaRPr/>
          </a:p>
          <a:p>
            <a:pPr indent="0" lvl="0" marL="0" rtl="0" algn="l">
              <a:spcBef>
                <a:spcPts val="0"/>
              </a:spcBef>
              <a:spcAft>
                <a:spcPts val="0"/>
              </a:spcAft>
              <a:buNone/>
            </a:pPr>
            <a:r>
              <a:rPr lang="fr-FR"/>
              <a:t>On parle de donnée à caractère sensible pour les données médicales, les préférences politiques, l’orientation sexuelle. Les données de géolocalisation ne sont pas considérées comme sensibles. En revanche, elles pourront être considérées comme personnelles si on peut s’en servir pour identifier quelqu’un. Par exemple, la géolocalisation de mon domicile est une donnée personnelle.</a:t>
            </a:r>
            <a:endParaRPr/>
          </a:p>
          <a:p>
            <a:pPr indent="0" lvl="0" marL="0" rtl="0" algn="l">
              <a:spcBef>
                <a:spcPts val="0"/>
              </a:spcBef>
              <a:spcAft>
                <a:spcPts val="0"/>
              </a:spcAft>
              <a:buNone/>
            </a:pPr>
            <a:br>
              <a:rPr lang="fr-FR"/>
            </a:br>
            <a:r>
              <a:rPr b="1" lang="fr-FR"/>
              <a:t>Qui est protégé par le GDPR ?</a:t>
            </a:r>
            <a:endParaRPr/>
          </a:p>
          <a:p>
            <a:pPr indent="0" lvl="0" marL="0" rtl="0" algn="l">
              <a:spcBef>
                <a:spcPts val="0"/>
              </a:spcBef>
              <a:spcAft>
                <a:spcPts val="0"/>
              </a:spcAft>
              <a:buNone/>
            </a:pPr>
            <a:r>
              <a:t/>
            </a:r>
            <a:endParaRPr/>
          </a:p>
          <a:p>
            <a:pPr indent="0" lvl="0" marL="0" rtl="0" algn="l">
              <a:spcBef>
                <a:spcPts val="0"/>
              </a:spcBef>
              <a:spcAft>
                <a:spcPts val="0"/>
              </a:spcAft>
              <a:buNone/>
            </a:pPr>
            <a:r>
              <a:rPr lang="fr-FR"/>
              <a:t>Toute personne, quelle que soit son origine, qui se trouve physiquement ou électroniquement sur le territoire européen à un moment donné. </a:t>
            </a:r>
            <a:endParaRPr/>
          </a:p>
          <a:p>
            <a:pPr indent="0" lvl="0" marL="0" rtl="0" algn="l">
              <a:spcBef>
                <a:spcPts val="0"/>
              </a:spcBef>
              <a:spcAft>
                <a:spcPts val="0"/>
              </a:spcAft>
              <a:buNone/>
            </a:pPr>
            <a:r>
              <a:t/>
            </a:r>
            <a:endParaRPr/>
          </a:p>
          <a:p>
            <a:pPr indent="0" lvl="0" marL="0" rtl="0" algn="l">
              <a:spcBef>
                <a:spcPts val="0"/>
              </a:spcBef>
              <a:spcAft>
                <a:spcPts val="0"/>
              </a:spcAft>
              <a:buNone/>
            </a:pPr>
            <a:r>
              <a:rPr lang="fr-FR"/>
              <a:t>Exemples : </a:t>
            </a:r>
            <a:endParaRPr/>
          </a:p>
          <a:p>
            <a:pPr indent="-171450" lvl="0" marL="171450" rtl="0" algn="l">
              <a:spcBef>
                <a:spcPts val="0"/>
              </a:spcBef>
              <a:spcAft>
                <a:spcPts val="0"/>
              </a:spcAft>
              <a:buClr>
                <a:schemeClr val="dk1"/>
              </a:buClr>
              <a:buSzPts val="1000"/>
              <a:buFont typeface="Arial"/>
              <a:buChar char="•"/>
            </a:pPr>
            <a:r>
              <a:rPr lang="fr-FR"/>
              <a:t>un ressortissant chinois qui remplit un formulaire à l’aéroport de Bruxelles lors d’un transfert entre la Chine et les Etats-Unis est protégé par le GDPR pour les données qu’il soumet dans le formulaire. </a:t>
            </a:r>
            <a:endParaRPr/>
          </a:p>
          <a:p>
            <a:pPr indent="-171450" lvl="0" marL="171450" rtl="0" algn="l">
              <a:spcBef>
                <a:spcPts val="0"/>
              </a:spcBef>
              <a:spcAft>
                <a:spcPts val="0"/>
              </a:spcAft>
              <a:buClr>
                <a:schemeClr val="dk1"/>
              </a:buClr>
              <a:buSzPts val="1000"/>
              <a:buFont typeface="Arial"/>
              <a:buChar char="•"/>
            </a:pPr>
            <a:r>
              <a:rPr lang="fr-FR"/>
              <a:t>un ressortissant russe qui surfe de Russie sur le site fnac.be est protégé par cette réglementation européenne.</a:t>
            </a:r>
            <a:endParaRPr/>
          </a:p>
        </p:txBody>
      </p:sp>
      <p:sp>
        <p:nvSpPr>
          <p:cNvPr id="168" name="Google Shape;168;p6:notes"/>
          <p:cNvSpPr txBox="1"/>
          <p:nvPr>
            <p:ph idx="12" type="sldNum"/>
          </p:nvPr>
        </p:nvSpPr>
        <p:spPr>
          <a:xfrm>
            <a:off x="3856038" y="9442450"/>
            <a:ext cx="2951162" cy="498475"/>
          </a:xfrm>
          <a:prstGeom prst="rect">
            <a:avLst/>
          </a:prstGeom>
          <a:noFill/>
          <a:ln>
            <a:noFill/>
          </a:ln>
        </p:spPr>
        <p:txBody>
          <a:bodyPr anchorCtr="0" anchor="b" bIns="45725" lIns="91450" spcFirstLastPara="1" rIns="91450" wrap="square" tIns="45725">
            <a:noAutofit/>
          </a:body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p7:notes"/>
          <p:cNvSpPr/>
          <p:nvPr>
            <p:ph idx="2" type="sldImg"/>
          </p:nvPr>
        </p:nvSpPr>
        <p:spPr>
          <a:xfrm>
            <a:off x="1168400" y="1243013"/>
            <a:ext cx="4471988" cy="33543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6" name="Google Shape;176;p7:notes"/>
          <p:cNvSpPr txBox="1"/>
          <p:nvPr>
            <p:ph idx="1" type="body"/>
          </p:nvPr>
        </p:nvSpPr>
        <p:spPr>
          <a:xfrm>
            <a:off x="681038" y="4783138"/>
            <a:ext cx="5446712" cy="3914775"/>
          </a:xfrm>
          <a:prstGeom prst="rect">
            <a:avLst/>
          </a:prstGeom>
          <a:noFill/>
          <a:ln>
            <a:noFill/>
          </a:ln>
        </p:spPr>
        <p:txBody>
          <a:bodyPr anchorCtr="0" anchor="t" bIns="45725" lIns="91450" spcFirstLastPara="1" rIns="91450" wrap="square" tIns="45725">
            <a:noAutofit/>
          </a:bodyPr>
          <a:lstStyle/>
          <a:p>
            <a:pPr indent="0" lvl="0" marL="0" rtl="0" algn="l">
              <a:spcBef>
                <a:spcPts val="0"/>
              </a:spcBef>
              <a:spcAft>
                <a:spcPts val="0"/>
              </a:spcAft>
              <a:buNone/>
            </a:pPr>
            <a:r>
              <a:rPr lang="fr-FR">
                <a:solidFill>
                  <a:schemeClr val="dk1"/>
                </a:solidFill>
                <a:latin typeface="Calibri"/>
                <a:ea typeface="Calibri"/>
                <a:cs typeface="Calibri"/>
                <a:sym typeface="Calibri"/>
              </a:rPr>
              <a:t>Parlons maintenant de la manière dont nous récoltons, transférons et stockons les données dans notre entreprise et notre activité professionnelle propre. </a:t>
            </a:r>
            <a:endParaRPr/>
          </a:p>
          <a:p>
            <a:pPr indent="0" lvl="0" marL="0" rtl="0" algn="l">
              <a:spcBef>
                <a:spcPts val="0"/>
              </a:spcBef>
              <a:spcAft>
                <a:spcPts val="0"/>
              </a:spcAft>
              <a:buNone/>
            </a:pPr>
            <a:r>
              <a:t/>
            </a:r>
            <a:endParaRPr>
              <a:solidFill>
                <a:schemeClr val="dk1"/>
              </a:solidFill>
              <a:latin typeface="Calibri"/>
              <a:ea typeface="Calibri"/>
              <a:cs typeface="Calibri"/>
              <a:sym typeface="Calibri"/>
            </a:endParaRPr>
          </a:p>
          <a:p>
            <a:pPr indent="0" lvl="0" marL="0" rtl="0" algn="l">
              <a:spcBef>
                <a:spcPts val="0"/>
              </a:spcBef>
              <a:spcAft>
                <a:spcPts val="0"/>
              </a:spcAft>
              <a:buNone/>
            </a:pPr>
            <a:r>
              <a:rPr lang="fr-FR">
                <a:solidFill>
                  <a:schemeClr val="dk1"/>
                </a:solidFill>
                <a:latin typeface="Calibri"/>
                <a:ea typeface="Calibri"/>
                <a:cs typeface="Calibri"/>
                <a:sym typeface="Calibri"/>
              </a:rPr>
              <a:t>C’est qu’on peut appeler le voyage de la donnée.</a:t>
            </a:r>
            <a:endParaRPr>
              <a:solidFill>
                <a:schemeClr val="dk1"/>
              </a:solidFill>
              <a:latin typeface="Calibri"/>
              <a:ea typeface="Calibri"/>
              <a:cs typeface="Calibri"/>
              <a:sym typeface="Calibri"/>
            </a:endParaRPr>
          </a:p>
          <a:p>
            <a:pPr indent="0" lvl="0" marL="0" rtl="0" algn="l">
              <a:spcBef>
                <a:spcPts val="0"/>
              </a:spcBef>
              <a:spcAft>
                <a:spcPts val="0"/>
              </a:spcAft>
              <a:buNone/>
            </a:pPr>
            <a:r>
              <a:t/>
            </a:r>
            <a:endParaRPr>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ts val="1000"/>
              <a:buFont typeface="Calibri"/>
              <a:buNone/>
            </a:pPr>
            <a:r>
              <a:rPr lang="fr-FR">
                <a:solidFill>
                  <a:schemeClr val="dk1"/>
                </a:solidFill>
                <a:latin typeface="Calibri"/>
                <a:ea typeface="Calibri"/>
                <a:cs typeface="Calibri"/>
                <a:sym typeface="Calibri"/>
              </a:rPr>
              <a:t>Les slides suivants sont des guides de discussion, avec des éléments de réponse génériques à adapter à chaque entreprise. </a:t>
            </a:r>
            <a:endParaRPr/>
          </a:p>
          <a:p>
            <a:pPr indent="0" lvl="0" marL="0" marR="0" rtl="0" algn="l">
              <a:spcBef>
                <a:spcPts val="0"/>
              </a:spcBef>
              <a:spcAft>
                <a:spcPts val="0"/>
              </a:spcAft>
              <a:buClr>
                <a:schemeClr val="dk1"/>
              </a:buClr>
              <a:buSzPts val="1000"/>
              <a:buFont typeface="Calibri"/>
              <a:buNone/>
            </a:pPr>
            <a:r>
              <a:t/>
            </a:r>
            <a:endParaRPr>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ts val="1000"/>
              <a:buFont typeface="Calibri"/>
              <a:buNone/>
            </a:pPr>
            <a:r>
              <a:rPr lang="fr-FR">
                <a:solidFill>
                  <a:schemeClr val="dk1"/>
                </a:solidFill>
                <a:latin typeface="Calibri"/>
                <a:ea typeface="Calibri"/>
                <a:cs typeface="Calibri"/>
                <a:sym typeface="Calibri"/>
              </a:rPr>
              <a:t>L’important est de faire prendre conscience aux membres de l’équipe des données utilisées et de la manière dont elles sont traitées.</a:t>
            </a:r>
            <a:endParaRPr>
              <a:solidFill>
                <a:schemeClr val="dk1"/>
              </a:solidFill>
              <a:latin typeface="Calibri"/>
              <a:ea typeface="Calibri"/>
              <a:cs typeface="Calibri"/>
              <a:sym typeface="Calibri"/>
            </a:endParaRPr>
          </a:p>
        </p:txBody>
      </p:sp>
      <p:sp>
        <p:nvSpPr>
          <p:cNvPr id="177" name="Google Shape;177;p7:notes"/>
          <p:cNvSpPr txBox="1"/>
          <p:nvPr>
            <p:ph idx="12" type="sldNum"/>
          </p:nvPr>
        </p:nvSpPr>
        <p:spPr>
          <a:xfrm>
            <a:off x="3856038" y="9442450"/>
            <a:ext cx="2951162" cy="498475"/>
          </a:xfrm>
          <a:prstGeom prst="rect">
            <a:avLst/>
          </a:prstGeom>
          <a:noFill/>
          <a:ln>
            <a:noFill/>
          </a:ln>
        </p:spPr>
        <p:txBody>
          <a:bodyPr anchorCtr="0" anchor="b" bIns="45725" lIns="91450" spcFirstLastPara="1" rIns="91450" wrap="square" tIns="45725">
            <a:noAutofit/>
          </a:body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p8:notes"/>
          <p:cNvSpPr/>
          <p:nvPr>
            <p:ph idx="2" type="sldImg"/>
          </p:nvPr>
        </p:nvSpPr>
        <p:spPr>
          <a:xfrm>
            <a:off x="1168400" y="1243013"/>
            <a:ext cx="4471988" cy="33543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1" name="Google Shape;191;p8:notes"/>
          <p:cNvSpPr txBox="1"/>
          <p:nvPr>
            <p:ph idx="1" type="body"/>
          </p:nvPr>
        </p:nvSpPr>
        <p:spPr>
          <a:xfrm>
            <a:off x="681038" y="4783138"/>
            <a:ext cx="5446712" cy="3914775"/>
          </a:xfrm>
          <a:prstGeom prst="rect">
            <a:avLst/>
          </a:prstGeom>
          <a:noFill/>
          <a:ln>
            <a:noFill/>
          </a:ln>
        </p:spPr>
        <p:txBody>
          <a:bodyPr anchorCtr="0" anchor="t" bIns="45725" lIns="91450" spcFirstLastPara="1" rIns="91450" wrap="square" tIns="45725">
            <a:noAutofit/>
          </a:bodyPr>
          <a:lstStyle/>
          <a:p>
            <a:pPr indent="0" lvl="0" marL="0" rtl="0" algn="l">
              <a:spcBef>
                <a:spcPts val="0"/>
              </a:spcBef>
              <a:spcAft>
                <a:spcPts val="0"/>
              </a:spcAft>
              <a:buNone/>
            </a:pPr>
            <a:r>
              <a:rPr b="1" lang="fr-FR"/>
              <a:t>Quels types de données traitons-nous dans notre entreprise ?</a:t>
            </a:r>
            <a:endParaRPr/>
          </a:p>
          <a:p>
            <a:pPr indent="0" lvl="0" marL="0" rtl="0" algn="l">
              <a:spcBef>
                <a:spcPts val="0"/>
              </a:spcBef>
              <a:spcAft>
                <a:spcPts val="0"/>
              </a:spcAft>
              <a:buNone/>
            </a:pPr>
            <a:r>
              <a:t/>
            </a:r>
            <a:endParaRPr/>
          </a:p>
          <a:p>
            <a:pPr indent="0" lvl="0" marL="0" rtl="0" algn="l">
              <a:spcBef>
                <a:spcPts val="0"/>
              </a:spcBef>
              <a:spcAft>
                <a:spcPts val="0"/>
              </a:spcAft>
              <a:buNone/>
            </a:pPr>
            <a:r>
              <a:rPr lang="fr-FR"/>
              <a:t>Ce peut être des données clients : nom, prénom, date de naissance, adresse e-mail, des préférences de lecture, des historiques de pages web visitées, des CV, etc.</a:t>
            </a:r>
            <a:endParaRPr/>
          </a:p>
          <a:p>
            <a:pPr indent="0" lvl="0" marL="0" rtl="0" algn="l">
              <a:spcBef>
                <a:spcPts val="0"/>
              </a:spcBef>
              <a:spcAft>
                <a:spcPts val="0"/>
              </a:spcAft>
              <a:buNone/>
            </a:pPr>
            <a:r>
              <a:t/>
            </a:r>
            <a:endParaRPr/>
          </a:p>
          <a:p>
            <a:pPr indent="0" lvl="0" marL="0" rtl="0" algn="l">
              <a:spcBef>
                <a:spcPts val="0"/>
              </a:spcBef>
              <a:spcAft>
                <a:spcPts val="0"/>
              </a:spcAft>
              <a:buNone/>
            </a:pPr>
            <a:r>
              <a:rPr lang="fr-FR"/>
              <a:t>Mais aussi des données plus sensibles comme des données médicales…</a:t>
            </a:r>
            <a:endParaRPr/>
          </a:p>
          <a:p>
            <a:pPr indent="0" lvl="0" marL="0" rtl="0" algn="l">
              <a:spcBef>
                <a:spcPts val="0"/>
              </a:spcBef>
              <a:spcAft>
                <a:spcPts val="0"/>
              </a:spcAft>
              <a:buNone/>
            </a:pPr>
            <a:r>
              <a:t/>
            </a:r>
            <a:endParaRPr/>
          </a:p>
          <a:p>
            <a:pPr indent="0" lvl="0" marL="0" rtl="0" algn="l">
              <a:spcBef>
                <a:spcPts val="0"/>
              </a:spcBef>
              <a:spcAft>
                <a:spcPts val="0"/>
              </a:spcAft>
              <a:buNone/>
            </a:pPr>
            <a:r>
              <a:rPr lang="fr-FR"/>
              <a:t>Posez la question : est-ce que ces données sont à caractère personnel ou sensible (se référer plus haut pour les définitions).</a:t>
            </a:r>
            <a:endParaRPr/>
          </a:p>
          <a:p>
            <a:pPr indent="0" lvl="0" marL="0" rtl="0" algn="l">
              <a:spcBef>
                <a:spcPts val="0"/>
              </a:spcBef>
              <a:spcAft>
                <a:spcPts val="0"/>
              </a:spcAft>
              <a:buNone/>
            </a:pPr>
            <a:r>
              <a:t/>
            </a:r>
            <a:endParaRPr/>
          </a:p>
          <a:p>
            <a:pPr indent="0" lvl="0" marL="0" rtl="0" algn="l">
              <a:spcBef>
                <a:spcPts val="0"/>
              </a:spcBef>
              <a:spcAft>
                <a:spcPts val="0"/>
              </a:spcAft>
              <a:buNone/>
            </a:pPr>
            <a:r>
              <a:rPr b="1" lang="fr-FR"/>
              <a:t>Comment nos données sont-elles encodées ?</a:t>
            </a:r>
            <a:endParaRPr/>
          </a:p>
          <a:p>
            <a:pPr indent="0" lvl="0" marL="0" rtl="0" algn="l">
              <a:spcBef>
                <a:spcPts val="0"/>
              </a:spcBef>
              <a:spcAft>
                <a:spcPts val="0"/>
              </a:spcAft>
              <a:buNone/>
            </a:pPr>
            <a:r>
              <a:t/>
            </a:r>
            <a:endParaRPr/>
          </a:p>
          <a:p>
            <a:pPr indent="0" lvl="0" marL="0" rtl="0" algn="l">
              <a:spcBef>
                <a:spcPts val="0"/>
              </a:spcBef>
              <a:spcAft>
                <a:spcPts val="0"/>
              </a:spcAft>
              <a:buNone/>
            </a:pPr>
            <a:r>
              <a:rPr lang="fr-FR"/>
              <a:t>Sur papier ? Dans une borne informatique dans un salon commercial ? Sur un iPad ? Sur notre site Internet ? etc.</a:t>
            </a:r>
            <a:endParaRPr/>
          </a:p>
          <a:p>
            <a:pPr indent="0" lvl="0" marL="0" rtl="0" algn="l">
              <a:spcBef>
                <a:spcPts val="0"/>
              </a:spcBef>
              <a:spcAft>
                <a:spcPts val="0"/>
              </a:spcAft>
              <a:buNone/>
            </a:pPr>
            <a:r>
              <a:t/>
            </a:r>
            <a:endParaRPr/>
          </a:p>
          <a:p>
            <a:pPr indent="0" lvl="0" marL="0" rtl="0" algn="l">
              <a:spcBef>
                <a:spcPts val="0"/>
              </a:spcBef>
              <a:spcAft>
                <a:spcPts val="0"/>
              </a:spcAft>
              <a:buNone/>
            </a:pPr>
            <a:r>
              <a:rPr b="1" lang="fr-FR"/>
              <a:t>Quels sont les programmes utilisés pour encoder nos données ?</a:t>
            </a:r>
            <a:endParaRPr/>
          </a:p>
          <a:p>
            <a:pPr indent="0" lvl="0" marL="0" rtl="0" algn="l">
              <a:spcBef>
                <a:spcPts val="0"/>
              </a:spcBef>
              <a:spcAft>
                <a:spcPts val="0"/>
              </a:spcAft>
              <a:buNone/>
            </a:pPr>
            <a:r>
              <a:t/>
            </a:r>
            <a:endParaRPr/>
          </a:p>
          <a:p>
            <a:pPr indent="0" lvl="0" marL="0" rtl="0" algn="l">
              <a:spcBef>
                <a:spcPts val="0"/>
              </a:spcBef>
              <a:spcAft>
                <a:spcPts val="0"/>
              </a:spcAft>
              <a:buNone/>
            </a:pPr>
            <a:r>
              <a:rPr lang="fr-FR"/>
              <a:t>Une application mobile ? Un site de recrutement RH ? Un programme interne à l’entreprise ? Un programme dans le cloud ? Un programme comptable ? etc.</a:t>
            </a:r>
            <a:endParaRPr/>
          </a:p>
          <a:p>
            <a:pPr indent="0" lvl="0" marL="0" rtl="0" algn="l">
              <a:spcBef>
                <a:spcPts val="0"/>
              </a:spcBef>
              <a:spcAft>
                <a:spcPts val="0"/>
              </a:spcAft>
              <a:buNone/>
            </a:pPr>
            <a:r>
              <a:t/>
            </a:r>
            <a:endParaRPr/>
          </a:p>
          <a:p>
            <a:pPr indent="0" lvl="0" marL="0" rtl="0" algn="l">
              <a:spcBef>
                <a:spcPts val="0"/>
              </a:spcBef>
              <a:spcAft>
                <a:spcPts val="0"/>
              </a:spcAft>
              <a:buNone/>
            </a:pPr>
            <a:r>
              <a:rPr b="1" lang="fr-FR"/>
              <a:t>Qui peut encoder ?</a:t>
            </a:r>
            <a:endParaRPr/>
          </a:p>
          <a:p>
            <a:pPr indent="0" lvl="0" marL="0" rtl="0" algn="l">
              <a:spcBef>
                <a:spcPts val="0"/>
              </a:spcBef>
              <a:spcAft>
                <a:spcPts val="0"/>
              </a:spcAft>
              <a:buNone/>
            </a:pPr>
            <a:r>
              <a:t/>
            </a:r>
            <a:endParaRPr/>
          </a:p>
          <a:p>
            <a:pPr indent="0" lvl="0" marL="0" rtl="0" algn="l">
              <a:spcBef>
                <a:spcPts val="0"/>
              </a:spcBef>
              <a:spcAft>
                <a:spcPts val="0"/>
              </a:spcAft>
              <a:buNone/>
            </a:pPr>
            <a:r>
              <a:rPr lang="fr-FR"/>
              <a:t>Le client lui-même ? Un commercial de l’entreprise ? Les services RH ? etc.</a:t>
            </a:r>
            <a:endParaRPr/>
          </a:p>
        </p:txBody>
      </p:sp>
      <p:sp>
        <p:nvSpPr>
          <p:cNvPr id="192" name="Google Shape;192;p8:notes"/>
          <p:cNvSpPr txBox="1"/>
          <p:nvPr>
            <p:ph idx="12" type="sldNum"/>
          </p:nvPr>
        </p:nvSpPr>
        <p:spPr>
          <a:xfrm>
            <a:off x="3856038" y="9442450"/>
            <a:ext cx="2951162" cy="498475"/>
          </a:xfrm>
          <a:prstGeom prst="rect">
            <a:avLst/>
          </a:prstGeom>
          <a:noFill/>
          <a:ln>
            <a:noFill/>
          </a:ln>
        </p:spPr>
        <p:txBody>
          <a:bodyPr anchorCtr="0" anchor="b" bIns="45725" lIns="91450" spcFirstLastPara="1" rIns="91450" wrap="square" tIns="45725">
            <a:noAutofit/>
          </a:body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p9:notes"/>
          <p:cNvSpPr/>
          <p:nvPr>
            <p:ph idx="2" type="sldImg"/>
          </p:nvPr>
        </p:nvSpPr>
        <p:spPr>
          <a:xfrm>
            <a:off x="1168400" y="1243013"/>
            <a:ext cx="4471988" cy="33543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0" name="Google Shape;200;p9:notes"/>
          <p:cNvSpPr txBox="1"/>
          <p:nvPr>
            <p:ph idx="1" type="body"/>
          </p:nvPr>
        </p:nvSpPr>
        <p:spPr>
          <a:xfrm>
            <a:off x="681038" y="4783138"/>
            <a:ext cx="5446712" cy="3914775"/>
          </a:xfrm>
          <a:prstGeom prst="rect">
            <a:avLst/>
          </a:prstGeom>
          <a:noFill/>
          <a:ln>
            <a:noFill/>
          </a:ln>
        </p:spPr>
        <p:txBody>
          <a:bodyPr anchorCtr="0" anchor="t" bIns="45725" lIns="91450" spcFirstLastPara="1" rIns="91450" wrap="square" tIns="45725">
            <a:noAutofit/>
          </a:bodyPr>
          <a:lstStyle/>
          <a:p>
            <a:pPr indent="0" lvl="0" marL="0" rtl="0" algn="l">
              <a:spcBef>
                <a:spcPts val="0"/>
              </a:spcBef>
              <a:spcAft>
                <a:spcPts val="0"/>
              </a:spcAft>
              <a:buNone/>
            </a:pPr>
            <a:r>
              <a:rPr b="1" lang="fr-FR"/>
              <a:t>Où sont transférées nos données clients ou employés ?</a:t>
            </a:r>
            <a:endParaRPr/>
          </a:p>
          <a:p>
            <a:pPr indent="0" lvl="0" marL="0" rtl="0" algn="l">
              <a:spcBef>
                <a:spcPts val="0"/>
              </a:spcBef>
              <a:spcAft>
                <a:spcPts val="0"/>
              </a:spcAft>
              <a:buNone/>
            </a:pPr>
            <a:r>
              <a:t/>
            </a:r>
            <a:endParaRPr/>
          </a:p>
          <a:p>
            <a:pPr indent="0" lvl="0" marL="0" rtl="0" algn="l">
              <a:spcBef>
                <a:spcPts val="0"/>
              </a:spcBef>
              <a:spcAft>
                <a:spcPts val="0"/>
              </a:spcAft>
              <a:buNone/>
            </a:pPr>
            <a:r>
              <a:rPr lang="fr-FR"/>
              <a:t>Après capture, est-ce que les données sont gardées au même endroit ? Ou bien sont-elles transférées ? Via une autre application pour traitement ? </a:t>
            </a:r>
            <a:endParaRPr/>
          </a:p>
          <a:p>
            <a:pPr indent="0" lvl="0" marL="0" rtl="0" algn="l">
              <a:spcBef>
                <a:spcPts val="0"/>
              </a:spcBef>
              <a:spcAft>
                <a:spcPts val="0"/>
              </a:spcAft>
              <a:buNone/>
            </a:pPr>
            <a:r>
              <a:t/>
            </a:r>
            <a:endParaRPr/>
          </a:p>
          <a:p>
            <a:pPr indent="0" lvl="0" marL="0" rtl="0" algn="l">
              <a:spcBef>
                <a:spcPts val="0"/>
              </a:spcBef>
              <a:spcAft>
                <a:spcPts val="0"/>
              </a:spcAft>
              <a:buNone/>
            </a:pPr>
            <a:r>
              <a:rPr b="1" lang="fr-FR"/>
              <a:t>Comment sont transférées nos données ?</a:t>
            </a:r>
            <a:endParaRPr/>
          </a:p>
          <a:p>
            <a:pPr indent="0" lvl="0" marL="0" rtl="0" algn="l">
              <a:spcBef>
                <a:spcPts val="0"/>
              </a:spcBef>
              <a:spcAft>
                <a:spcPts val="0"/>
              </a:spcAft>
              <a:buNone/>
            </a:pPr>
            <a:r>
              <a:t/>
            </a:r>
            <a:endParaRPr/>
          </a:p>
          <a:p>
            <a:pPr indent="0" lvl="0" marL="0" rtl="0" algn="l">
              <a:spcBef>
                <a:spcPts val="0"/>
              </a:spcBef>
              <a:spcAft>
                <a:spcPts val="0"/>
              </a:spcAft>
              <a:buNone/>
            </a:pPr>
            <a:r>
              <a:rPr lang="fr-FR"/>
              <a:t>Quelles sont les applications qui utilisent les données de nos clients ou employés ? Que font-elles de ces données (transfert, archivage, etc.) ? </a:t>
            </a:r>
            <a:endParaRPr/>
          </a:p>
          <a:p>
            <a:pPr indent="0" lvl="0" marL="0" rtl="0" algn="l">
              <a:spcBef>
                <a:spcPts val="0"/>
              </a:spcBef>
              <a:spcAft>
                <a:spcPts val="0"/>
              </a:spcAft>
              <a:buNone/>
            </a:pPr>
            <a:r>
              <a:t/>
            </a:r>
            <a:endParaRPr b="1"/>
          </a:p>
          <a:p>
            <a:pPr indent="0" lvl="0" marL="0" rtl="0" algn="l">
              <a:spcBef>
                <a:spcPts val="0"/>
              </a:spcBef>
              <a:spcAft>
                <a:spcPts val="0"/>
              </a:spcAft>
              <a:buNone/>
            </a:pPr>
            <a:r>
              <a:rPr b="1" lang="fr-FR"/>
              <a:t>Est-ce que nous utilisons des clefs USB pour transférer des données ? </a:t>
            </a:r>
            <a:endParaRPr/>
          </a:p>
          <a:p>
            <a:pPr indent="0" lvl="0" marL="0" rtl="0" algn="l">
              <a:spcBef>
                <a:spcPts val="0"/>
              </a:spcBef>
              <a:spcAft>
                <a:spcPts val="0"/>
              </a:spcAft>
              <a:buNone/>
            </a:pPr>
            <a:r>
              <a:t/>
            </a:r>
            <a:endParaRPr/>
          </a:p>
          <a:p>
            <a:pPr indent="0" lvl="0" marL="0" rtl="0" algn="l">
              <a:spcBef>
                <a:spcPts val="0"/>
              </a:spcBef>
              <a:spcAft>
                <a:spcPts val="0"/>
              </a:spcAft>
              <a:buNone/>
            </a:pPr>
            <a:r>
              <a:rPr lang="fr-FR"/>
              <a:t>Très pratiques, les clefs USB sont aussi un moyen facile de perdre des données à caractère personnel ou sensible. La clef peut tomber d’une poche ou être prêtée à une tierce personne sans considération des données qui sont stockées sur ces clefs.</a:t>
            </a:r>
            <a:br>
              <a:rPr lang="fr-FR"/>
            </a:br>
            <a:r>
              <a:rPr lang="fr-FR"/>
              <a:t> </a:t>
            </a:r>
            <a:endParaRPr/>
          </a:p>
          <a:p>
            <a:pPr indent="0" lvl="0" marL="0" rtl="0" algn="l">
              <a:spcBef>
                <a:spcPts val="0"/>
              </a:spcBef>
              <a:spcAft>
                <a:spcPts val="0"/>
              </a:spcAft>
              <a:buNone/>
            </a:pPr>
            <a:r>
              <a:rPr b="1" lang="fr-FR"/>
              <a:t>Est-ce que les données sont cryptées durant le transfert ?</a:t>
            </a:r>
            <a:endParaRPr/>
          </a:p>
          <a:p>
            <a:pPr indent="0" lvl="0" marL="0" rtl="0" algn="l">
              <a:spcBef>
                <a:spcPts val="0"/>
              </a:spcBef>
              <a:spcAft>
                <a:spcPts val="0"/>
              </a:spcAft>
              <a:buNone/>
            </a:pPr>
            <a:r>
              <a:t/>
            </a:r>
            <a:endParaRPr/>
          </a:p>
          <a:p>
            <a:pPr indent="0" lvl="0" marL="0" marR="0" rtl="0" algn="l">
              <a:spcBef>
                <a:spcPts val="0"/>
              </a:spcBef>
              <a:spcAft>
                <a:spcPts val="0"/>
              </a:spcAft>
              <a:buClr>
                <a:schemeClr val="dk1"/>
              </a:buClr>
              <a:buSzPts val="1000"/>
              <a:buFont typeface="Calibri"/>
              <a:buNone/>
            </a:pPr>
            <a:r>
              <a:rPr lang="fr-FR"/>
              <a:t>C’est un impératif : toute personne qui utilise une clef USB ou un disque dur externe pour transporter des données doit veiller à leur protection durant le transport, par exemple en les cryptant. Un moyen simple est d’utiliser une application ZIP qui permet de crypter les données compressées avec un code. Il est aussi possible d’utiliser des programmes spécifiques de cryptage de clefs USB, parfois disponibles par défaut sur certains modèles.</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201" name="Google Shape;201;p9:notes"/>
          <p:cNvSpPr txBox="1"/>
          <p:nvPr>
            <p:ph idx="12" type="sldNum"/>
          </p:nvPr>
        </p:nvSpPr>
        <p:spPr>
          <a:xfrm>
            <a:off x="3856038" y="9442450"/>
            <a:ext cx="2951162" cy="498475"/>
          </a:xfrm>
          <a:prstGeom prst="rect">
            <a:avLst/>
          </a:prstGeom>
          <a:noFill/>
          <a:ln>
            <a:noFill/>
          </a:ln>
        </p:spPr>
        <p:txBody>
          <a:bodyPr anchorCtr="0" anchor="b" bIns="45725" lIns="91450" spcFirstLastPara="1" rIns="91450" wrap="square" tIns="45725">
            <a:noAutofit/>
          </a:body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 Id="rId3"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blipFill>
          <a:blip r:embed="rId2">
            <a:alphaModFix/>
          </a:blip>
          <a:stretch>
            <a:fillRect/>
          </a:stretch>
        </a:blipFill>
      </p:bgPr>
    </p:bg>
    <p:spTree>
      <p:nvGrpSpPr>
        <p:cNvPr id="15" name="Shape 15"/>
        <p:cNvGrpSpPr/>
        <p:nvPr/>
      </p:nvGrpSpPr>
      <p:grpSpPr>
        <a:xfrm>
          <a:off x="0" y="0"/>
          <a:ext cx="0" cy="0"/>
          <a:chOff x="0" y="0"/>
          <a:chExt cx="0" cy="0"/>
        </a:xfrm>
      </p:grpSpPr>
      <p:sp>
        <p:nvSpPr>
          <p:cNvPr id="16" name="Google Shape;16;p2"/>
          <p:cNvSpPr txBox="1"/>
          <p:nvPr>
            <p:ph idx="1" type="body"/>
          </p:nvPr>
        </p:nvSpPr>
        <p:spPr>
          <a:xfrm>
            <a:off x="3416300" y="3455938"/>
            <a:ext cx="4476750" cy="1966961"/>
          </a:xfrm>
          <a:prstGeom prst="rect">
            <a:avLst/>
          </a:prstGeom>
          <a:noFill/>
          <a:ln>
            <a:noFill/>
          </a:ln>
        </p:spPr>
        <p:txBody>
          <a:bodyPr anchorCtr="0" anchor="t" bIns="45700" lIns="91425" spcFirstLastPara="1" rIns="91425" wrap="square" tIns="45700">
            <a:noAutofit/>
          </a:bodyPr>
          <a:lstStyle>
            <a:lvl1pPr indent="-228600" lvl="0" marL="457200" algn="l">
              <a:spcBef>
                <a:spcPts val="480"/>
              </a:spcBef>
              <a:spcAft>
                <a:spcPts val="0"/>
              </a:spcAft>
              <a:buClr>
                <a:srgbClr val="EB5C4E"/>
              </a:buClr>
              <a:buSzPts val="2400"/>
              <a:buFont typeface="Avenir"/>
              <a:buNone/>
              <a:defRPr b="1" i="0" sz="2400">
                <a:solidFill>
                  <a:srgbClr val="EB5C4E"/>
                </a:solidFill>
                <a:latin typeface="Avenir"/>
                <a:ea typeface="Avenir"/>
                <a:cs typeface="Avenir"/>
                <a:sym typeface="Aveni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7" name="Google Shape;17;p2"/>
          <p:cNvSpPr txBox="1"/>
          <p:nvPr>
            <p:ph idx="2" type="body"/>
          </p:nvPr>
        </p:nvSpPr>
        <p:spPr>
          <a:xfrm>
            <a:off x="3416300" y="5599889"/>
            <a:ext cx="4796757" cy="898274"/>
          </a:xfrm>
          <a:prstGeom prst="rect">
            <a:avLst/>
          </a:prstGeom>
          <a:noFill/>
          <a:ln>
            <a:noFill/>
          </a:ln>
        </p:spPr>
        <p:txBody>
          <a:bodyPr anchorCtr="0" anchor="t" bIns="45700" lIns="91425" spcFirstLastPara="1" rIns="91425" wrap="square" tIns="45700">
            <a:noAutofit/>
          </a:bodyPr>
          <a:lstStyle>
            <a:lvl1pPr indent="-228600" lvl="0" marL="457200" algn="l">
              <a:spcBef>
                <a:spcPts val="0"/>
              </a:spcBef>
              <a:spcAft>
                <a:spcPts val="0"/>
              </a:spcAft>
              <a:buClr>
                <a:srgbClr val="404040"/>
              </a:buClr>
              <a:buSzPts val="1400"/>
              <a:buFont typeface="Calibri"/>
              <a:buNone/>
              <a:defRPr sz="1400">
                <a:solidFill>
                  <a:srgbClr val="404040"/>
                </a:solidFill>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8" name="Google Shape;18;p2"/>
          <p:cNvSpPr/>
          <p:nvPr>
            <p:ph idx="3" type="pic"/>
          </p:nvPr>
        </p:nvSpPr>
        <p:spPr>
          <a:xfrm>
            <a:off x="3416300" y="1385455"/>
            <a:ext cx="1471229" cy="1300907"/>
          </a:xfrm>
          <a:prstGeom prst="rect">
            <a:avLst/>
          </a:prstGeom>
          <a:noFill/>
          <a:ln>
            <a:noFill/>
          </a:ln>
        </p:spPr>
        <p:txBody>
          <a:bodyPr anchorCtr="0" anchor="t" bIns="45700" lIns="91425" spcFirstLastPara="1" rIns="91425" wrap="square" tIns="45700">
            <a:noAutofit/>
          </a:bodyPr>
          <a:lstStyle>
            <a:lvl1pPr lvl="0" marR="0" rtl="0" algn="ctr">
              <a:spcBef>
                <a:spcPts val="280"/>
              </a:spcBef>
              <a:spcAft>
                <a:spcPts val="0"/>
              </a:spcAft>
              <a:buClr>
                <a:schemeClr val="dk1"/>
              </a:buClr>
              <a:buSzPts val="1400"/>
              <a:buFont typeface="Arial"/>
              <a:buChar char="•"/>
              <a:defRPr b="0" i="1" sz="1400" u="none" cap="none" strike="noStrike">
                <a:solidFill>
                  <a:schemeClr val="dk1"/>
                </a:solidFill>
                <a:latin typeface="Avenir"/>
                <a:ea typeface="Avenir"/>
                <a:cs typeface="Avenir"/>
                <a:sym typeface="Avenir"/>
              </a:defRPr>
            </a:lvl1pPr>
            <a:lvl2pPr lvl="1"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lvl="2"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lvl="3"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lvl="4"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lvl="5"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st_slide">
  <p:cSld name="Last_slide">
    <p:spTree>
      <p:nvGrpSpPr>
        <p:cNvPr id="58" name="Shape 58"/>
        <p:cNvGrpSpPr/>
        <p:nvPr/>
      </p:nvGrpSpPr>
      <p:grpSpPr>
        <a:xfrm>
          <a:off x="0" y="0"/>
          <a:ext cx="0" cy="0"/>
          <a:chOff x="0" y="0"/>
          <a:chExt cx="0" cy="0"/>
        </a:xfrm>
      </p:grpSpPr>
      <p:pic>
        <p:nvPicPr>
          <p:cNvPr id="59" name="Google Shape;59;p11"/>
          <p:cNvPicPr preferRelativeResize="0"/>
          <p:nvPr/>
        </p:nvPicPr>
        <p:blipFill rotWithShape="1">
          <a:blip r:embed="rId2">
            <a:alphaModFix/>
          </a:blip>
          <a:srcRect b="0" l="0" r="0" t="0"/>
          <a:stretch/>
        </p:blipFill>
        <p:spPr>
          <a:xfrm>
            <a:off x="-19075" y="-26989"/>
            <a:ext cx="9182179" cy="6912000"/>
          </a:xfrm>
          <a:prstGeom prst="rect">
            <a:avLst/>
          </a:prstGeom>
          <a:noFill/>
          <a:ln>
            <a:noFill/>
          </a:ln>
        </p:spPr>
      </p:pic>
      <p:pic>
        <p:nvPicPr>
          <p:cNvPr id="60" name="Google Shape;60;p11"/>
          <p:cNvPicPr preferRelativeResize="0"/>
          <p:nvPr/>
        </p:nvPicPr>
        <p:blipFill rotWithShape="1">
          <a:blip r:embed="rId3">
            <a:alphaModFix/>
          </a:blip>
          <a:srcRect b="0" l="0" r="0" t="0"/>
          <a:stretch/>
        </p:blipFill>
        <p:spPr>
          <a:xfrm>
            <a:off x="783880" y="704459"/>
            <a:ext cx="2019300" cy="1981200"/>
          </a:xfrm>
          <a:prstGeom prst="rect">
            <a:avLst/>
          </a:prstGeom>
          <a:noFill/>
          <a:ln>
            <a:noFill/>
          </a:ln>
        </p:spPr>
      </p:pic>
      <p:sp>
        <p:nvSpPr>
          <p:cNvPr id="61" name="Google Shape;61;p11"/>
          <p:cNvSpPr txBox="1"/>
          <p:nvPr>
            <p:ph idx="1" type="body"/>
          </p:nvPr>
        </p:nvSpPr>
        <p:spPr>
          <a:xfrm>
            <a:off x="784225" y="4703262"/>
            <a:ext cx="2813050" cy="277812"/>
          </a:xfrm>
          <a:prstGeom prst="rect">
            <a:avLst/>
          </a:prstGeom>
          <a:noFill/>
          <a:ln>
            <a:noFill/>
          </a:ln>
        </p:spPr>
        <p:txBody>
          <a:bodyPr anchorCtr="0" anchor="t" bIns="45700" lIns="91425" spcFirstLastPara="1" rIns="91425" wrap="square" tIns="45700">
            <a:noAutofit/>
          </a:bodyPr>
          <a:lstStyle>
            <a:lvl1pPr indent="-228600" lvl="0" marL="457200" algn="l">
              <a:spcBef>
                <a:spcPts val="280"/>
              </a:spcBef>
              <a:spcAft>
                <a:spcPts val="0"/>
              </a:spcAft>
              <a:buClr>
                <a:srgbClr val="1BB7D5"/>
              </a:buClr>
              <a:buSzPts val="1400"/>
              <a:buNone/>
              <a:defRPr b="1" i="0" sz="1400">
                <a:solidFill>
                  <a:srgbClr val="1BB7D5"/>
                </a:solidFill>
                <a:latin typeface="Avenir"/>
                <a:ea typeface="Avenir"/>
                <a:cs typeface="Avenir"/>
                <a:sym typeface="Avenir"/>
              </a:defRPr>
            </a:lvl1pPr>
            <a:lvl2pPr indent="-317500" lvl="1" marL="914400" algn="l">
              <a:spcBef>
                <a:spcPts val="280"/>
              </a:spcBef>
              <a:spcAft>
                <a:spcPts val="0"/>
              </a:spcAft>
              <a:buClr>
                <a:schemeClr val="dk1"/>
              </a:buClr>
              <a:buSzPts val="1400"/>
              <a:buChar char="–"/>
              <a:defRPr b="1" i="0" sz="1400">
                <a:latin typeface="Avenir"/>
                <a:ea typeface="Avenir"/>
                <a:cs typeface="Avenir"/>
                <a:sym typeface="Avenir"/>
              </a:defRPr>
            </a:lvl2pPr>
            <a:lvl3pPr indent="-317500" lvl="2" marL="1371600" algn="l">
              <a:spcBef>
                <a:spcPts val="280"/>
              </a:spcBef>
              <a:spcAft>
                <a:spcPts val="0"/>
              </a:spcAft>
              <a:buClr>
                <a:schemeClr val="dk1"/>
              </a:buClr>
              <a:buSzPts val="1400"/>
              <a:buChar char="•"/>
              <a:defRPr b="1" i="0" sz="1400">
                <a:latin typeface="Avenir"/>
                <a:ea typeface="Avenir"/>
                <a:cs typeface="Avenir"/>
                <a:sym typeface="Avenir"/>
              </a:defRPr>
            </a:lvl3pPr>
            <a:lvl4pPr indent="-317500" lvl="3" marL="1828800" algn="l">
              <a:spcBef>
                <a:spcPts val="280"/>
              </a:spcBef>
              <a:spcAft>
                <a:spcPts val="0"/>
              </a:spcAft>
              <a:buClr>
                <a:schemeClr val="dk1"/>
              </a:buClr>
              <a:buSzPts val="1400"/>
              <a:buChar char="–"/>
              <a:defRPr b="1" i="0" sz="1400">
                <a:latin typeface="Avenir"/>
                <a:ea typeface="Avenir"/>
                <a:cs typeface="Avenir"/>
                <a:sym typeface="Avenir"/>
              </a:defRPr>
            </a:lvl4pPr>
            <a:lvl5pPr indent="-317500" lvl="4" marL="2286000" algn="l">
              <a:spcBef>
                <a:spcPts val="280"/>
              </a:spcBef>
              <a:spcAft>
                <a:spcPts val="0"/>
              </a:spcAft>
              <a:buClr>
                <a:schemeClr val="dk1"/>
              </a:buClr>
              <a:buSzPts val="1400"/>
              <a:buChar char="»"/>
              <a:defRPr b="1" i="0" sz="1400">
                <a:latin typeface="Avenir"/>
                <a:ea typeface="Avenir"/>
                <a:cs typeface="Avenir"/>
                <a:sym typeface="Aveni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62" name="Google Shape;62;p11"/>
          <p:cNvSpPr txBox="1"/>
          <p:nvPr>
            <p:ph idx="2" type="body"/>
          </p:nvPr>
        </p:nvSpPr>
        <p:spPr>
          <a:xfrm>
            <a:off x="784225" y="5101724"/>
            <a:ext cx="3787775" cy="609266"/>
          </a:xfrm>
          <a:prstGeom prst="rect">
            <a:avLst/>
          </a:prstGeom>
          <a:noFill/>
          <a:ln>
            <a:noFill/>
          </a:ln>
        </p:spPr>
        <p:txBody>
          <a:bodyPr anchorCtr="0" anchor="t" bIns="45700" lIns="91425" spcFirstLastPara="1" rIns="91425" wrap="square" tIns="45700">
            <a:noAutofit/>
          </a:bodyPr>
          <a:lstStyle>
            <a:lvl1pPr indent="-228600" lvl="0" marL="457200" algn="l">
              <a:spcBef>
                <a:spcPts val="240"/>
              </a:spcBef>
              <a:spcAft>
                <a:spcPts val="0"/>
              </a:spcAft>
              <a:buClr>
                <a:schemeClr val="dk1"/>
              </a:buClr>
              <a:buSzPts val="1200"/>
              <a:buNone/>
              <a:defRPr b="0" i="0" sz="1200">
                <a:latin typeface="Avenir"/>
                <a:ea typeface="Avenir"/>
                <a:cs typeface="Avenir"/>
                <a:sym typeface="Avenir"/>
              </a:defRPr>
            </a:lvl1pPr>
            <a:lvl2pPr indent="-228600" lvl="1" marL="914400" algn="l">
              <a:spcBef>
                <a:spcPts val="240"/>
              </a:spcBef>
              <a:spcAft>
                <a:spcPts val="0"/>
              </a:spcAft>
              <a:buClr>
                <a:schemeClr val="dk1"/>
              </a:buClr>
              <a:buSzPts val="1200"/>
              <a:buNone/>
              <a:defRPr b="0" i="0" sz="1200">
                <a:latin typeface="Avenir"/>
                <a:ea typeface="Avenir"/>
                <a:cs typeface="Avenir"/>
                <a:sym typeface="Avenir"/>
              </a:defRPr>
            </a:lvl2pPr>
            <a:lvl3pPr indent="-228600" lvl="2" marL="1371600" algn="l">
              <a:spcBef>
                <a:spcPts val="240"/>
              </a:spcBef>
              <a:spcAft>
                <a:spcPts val="0"/>
              </a:spcAft>
              <a:buClr>
                <a:schemeClr val="dk1"/>
              </a:buClr>
              <a:buSzPts val="1200"/>
              <a:buNone/>
              <a:defRPr b="0" i="0" sz="1200">
                <a:latin typeface="Avenir"/>
                <a:ea typeface="Avenir"/>
                <a:cs typeface="Avenir"/>
                <a:sym typeface="Avenir"/>
              </a:defRPr>
            </a:lvl3pPr>
            <a:lvl4pPr indent="-228600" lvl="3" marL="1828800" algn="l">
              <a:spcBef>
                <a:spcPts val="240"/>
              </a:spcBef>
              <a:spcAft>
                <a:spcPts val="0"/>
              </a:spcAft>
              <a:buClr>
                <a:schemeClr val="dk1"/>
              </a:buClr>
              <a:buSzPts val="1200"/>
              <a:buNone/>
              <a:defRPr b="0" i="0" sz="1200">
                <a:latin typeface="Avenir"/>
                <a:ea typeface="Avenir"/>
                <a:cs typeface="Avenir"/>
                <a:sym typeface="Avenir"/>
              </a:defRPr>
            </a:lvl4pPr>
            <a:lvl5pPr indent="-228600" lvl="4" marL="2286000" algn="l">
              <a:spcBef>
                <a:spcPts val="240"/>
              </a:spcBef>
              <a:spcAft>
                <a:spcPts val="0"/>
              </a:spcAft>
              <a:buClr>
                <a:schemeClr val="dk1"/>
              </a:buClr>
              <a:buSzPts val="1200"/>
              <a:buNone/>
              <a:defRPr b="0" i="0" sz="1200">
                <a:latin typeface="Avenir"/>
                <a:ea typeface="Avenir"/>
                <a:cs typeface="Avenir"/>
                <a:sym typeface="Aveni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63" name="Google Shape;63;p11"/>
          <p:cNvSpPr txBox="1"/>
          <p:nvPr>
            <p:ph idx="3" type="body"/>
          </p:nvPr>
        </p:nvSpPr>
        <p:spPr>
          <a:xfrm>
            <a:off x="783880" y="5842252"/>
            <a:ext cx="2813050" cy="277812"/>
          </a:xfrm>
          <a:prstGeom prst="rect">
            <a:avLst/>
          </a:prstGeom>
          <a:noFill/>
          <a:ln>
            <a:noFill/>
          </a:ln>
        </p:spPr>
        <p:txBody>
          <a:bodyPr anchorCtr="0" anchor="t" bIns="45700" lIns="91425" spcFirstLastPara="1" rIns="91425" wrap="square" tIns="45700">
            <a:noAutofit/>
          </a:bodyPr>
          <a:lstStyle>
            <a:lvl1pPr indent="-228600" lvl="0" marL="457200" algn="l">
              <a:spcBef>
                <a:spcPts val="280"/>
              </a:spcBef>
              <a:spcAft>
                <a:spcPts val="0"/>
              </a:spcAft>
              <a:buClr>
                <a:srgbClr val="1BB7D5"/>
              </a:buClr>
              <a:buSzPts val="1400"/>
              <a:buNone/>
              <a:defRPr b="0" i="0" sz="1400">
                <a:solidFill>
                  <a:srgbClr val="1BB7D5"/>
                </a:solidFill>
                <a:latin typeface="Avenir"/>
                <a:ea typeface="Avenir"/>
                <a:cs typeface="Avenir"/>
                <a:sym typeface="Avenir"/>
              </a:defRPr>
            </a:lvl1pPr>
            <a:lvl2pPr indent="-317500" lvl="1" marL="914400" algn="l">
              <a:spcBef>
                <a:spcPts val="280"/>
              </a:spcBef>
              <a:spcAft>
                <a:spcPts val="0"/>
              </a:spcAft>
              <a:buClr>
                <a:schemeClr val="dk1"/>
              </a:buClr>
              <a:buSzPts val="1400"/>
              <a:buChar char="–"/>
              <a:defRPr b="1" i="0" sz="1400">
                <a:latin typeface="Avenir"/>
                <a:ea typeface="Avenir"/>
                <a:cs typeface="Avenir"/>
                <a:sym typeface="Avenir"/>
              </a:defRPr>
            </a:lvl2pPr>
            <a:lvl3pPr indent="-317500" lvl="2" marL="1371600" algn="l">
              <a:spcBef>
                <a:spcPts val="280"/>
              </a:spcBef>
              <a:spcAft>
                <a:spcPts val="0"/>
              </a:spcAft>
              <a:buClr>
                <a:schemeClr val="dk1"/>
              </a:buClr>
              <a:buSzPts val="1400"/>
              <a:buChar char="•"/>
              <a:defRPr b="1" i="0" sz="1400">
                <a:latin typeface="Avenir"/>
                <a:ea typeface="Avenir"/>
                <a:cs typeface="Avenir"/>
                <a:sym typeface="Avenir"/>
              </a:defRPr>
            </a:lvl3pPr>
            <a:lvl4pPr indent="-317500" lvl="3" marL="1828800" algn="l">
              <a:spcBef>
                <a:spcPts val="280"/>
              </a:spcBef>
              <a:spcAft>
                <a:spcPts val="0"/>
              </a:spcAft>
              <a:buClr>
                <a:schemeClr val="dk1"/>
              </a:buClr>
              <a:buSzPts val="1400"/>
              <a:buChar char="–"/>
              <a:defRPr b="1" i="0" sz="1400">
                <a:latin typeface="Avenir"/>
                <a:ea typeface="Avenir"/>
                <a:cs typeface="Avenir"/>
                <a:sym typeface="Avenir"/>
              </a:defRPr>
            </a:lvl4pPr>
            <a:lvl5pPr indent="-317500" lvl="4" marL="2286000" algn="l">
              <a:spcBef>
                <a:spcPts val="280"/>
              </a:spcBef>
              <a:spcAft>
                <a:spcPts val="0"/>
              </a:spcAft>
              <a:buClr>
                <a:schemeClr val="dk1"/>
              </a:buClr>
              <a:buSzPts val="1400"/>
              <a:buChar char="»"/>
              <a:defRPr b="1" i="0" sz="1400">
                <a:latin typeface="Avenir"/>
                <a:ea typeface="Avenir"/>
                <a:cs typeface="Avenir"/>
                <a:sym typeface="Aveni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64" name="Shape 64"/>
        <p:cNvGrpSpPr/>
        <p:nvPr/>
      </p:nvGrpSpPr>
      <p:grpSpPr>
        <a:xfrm>
          <a:off x="0" y="0"/>
          <a:ext cx="0" cy="0"/>
          <a:chOff x="0" y="0"/>
          <a:chExt cx="0" cy="0"/>
        </a:xfrm>
      </p:grpSpPr>
      <p:sp>
        <p:nvSpPr>
          <p:cNvPr id="65" name="Google Shape;65;p12"/>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b="1" sz="4000" cap="none"/>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66" name="Google Shape;66;p12"/>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67" name="Google Shape;67;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8" name="Google Shape;68;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9" name="Google Shape;69;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spcBef>
                <a:spcPts val="0"/>
              </a:spcBef>
              <a:spcAft>
                <a:spcPts val="0"/>
              </a:spcAft>
              <a:buNone/>
              <a:defRPr b="0" i="0" sz="1200" u="none" cap="none" strike="noStrike">
                <a:solidFill>
                  <a:srgbClr val="898989"/>
                </a:solidFill>
                <a:latin typeface="Calibri"/>
                <a:ea typeface="Calibri"/>
                <a:cs typeface="Calibri"/>
                <a:sym typeface="Calibri"/>
              </a:defRPr>
            </a:lvl1pPr>
            <a:lvl2pPr indent="0" lvl="1" marL="0" marR="0" algn="r">
              <a:spcBef>
                <a:spcPts val="0"/>
              </a:spcBef>
              <a:spcAft>
                <a:spcPts val="0"/>
              </a:spcAft>
              <a:buNone/>
              <a:defRPr b="0" i="0" sz="1200" u="none" cap="none" strike="noStrike">
                <a:solidFill>
                  <a:srgbClr val="898989"/>
                </a:solidFill>
                <a:latin typeface="Calibri"/>
                <a:ea typeface="Calibri"/>
                <a:cs typeface="Calibri"/>
                <a:sym typeface="Calibri"/>
              </a:defRPr>
            </a:lvl2pPr>
            <a:lvl3pPr indent="0" lvl="2" marL="0" marR="0" algn="r">
              <a:spcBef>
                <a:spcPts val="0"/>
              </a:spcBef>
              <a:spcAft>
                <a:spcPts val="0"/>
              </a:spcAft>
              <a:buNone/>
              <a:defRPr b="0" i="0" sz="1200" u="none" cap="none" strike="noStrike">
                <a:solidFill>
                  <a:srgbClr val="898989"/>
                </a:solidFill>
                <a:latin typeface="Calibri"/>
                <a:ea typeface="Calibri"/>
                <a:cs typeface="Calibri"/>
                <a:sym typeface="Calibri"/>
              </a:defRPr>
            </a:lvl3pPr>
            <a:lvl4pPr indent="0" lvl="3" marL="0" marR="0" algn="r">
              <a:spcBef>
                <a:spcPts val="0"/>
              </a:spcBef>
              <a:spcAft>
                <a:spcPts val="0"/>
              </a:spcAft>
              <a:buNone/>
              <a:defRPr b="0" i="0" sz="1200" u="none" cap="none" strike="noStrike">
                <a:solidFill>
                  <a:srgbClr val="898989"/>
                </a:solidFill>
                <a:latin typeface="Calibri"/>
                <a:ea typeface="Calibri"/>
                <a:cs typeface="Calibri"/>
                <a:sym typeface="Calibri"/>
              </a:defRPr>
            </a:lvl4pPr>
            <a:lvl5pPr indent="0" lvl="4" marL="0" marR="0" algn="r">
              <a:spcBef>
                <a:spcPts val="0"/>
              </a:spcBef>
              <a:spcAft>
                <a:spcPts val="0"/>
              </a:spcAft>
              <a:buNone/>
              <a:defRPr b="0" i="0" sz="1200" u="none" cap="none" strike="noStrike">
                <a:solidFill>
                  <a:srgbClr val="898989"/>
                </a:solidFill>
                <a:latin typeface="Calibri"/>
                <a:ea typeface="Calibri"/>
                <a:cs typeface="Calibri"/>
                <a:sym typeface="Calibri"/>
              </a:defRPr>
            </a:lvl5pPr>
            <a:lvl6pPr indent="0" lvl="5" marL="0" marR="0" algn="r">
              <a:spcBef>
                <a:spcPts val="0"/>
              </a:spcBef>
              <a:spcAft>
                <a:spcPts val="0"/>
              </a:spcAft>
              <a:buNone/>
              <a:defRPr b="0" i="0" sz="1200" u="none" cap="none" strike="noStrike">
                <a:solidFill>
                  <a:srgbClr val="898989"/>
                </a:solidFill>
                <a:latin typeface="Calibri"/>
                <a:ea typeface="Calibri"/>
                <a:cs typeface="Calibri"/>
                <a:sym typeface="Calibri"/>
              </a:defRPr>
            </a:lvl6pPr>
            <a:lvl7pPr indent="0" lvl="6" marL="0" marR="0" algn="r">
              <a:spcBef>
                <a:spcPts val="0"/>
              </a:spcBef>
              <a:spcAft>
                <a:spcPts val="0"/>
              </a:spcAft>
              <a:buNone/>
              <a:defRPr b="0" i="0" sz="1200" u="none" cap="none" strike="noStrike">
                <a:solidFill>
                  <a:srgbClr val="898989"/>
                </a:solidFill>
                <a:latin typeface="Calibri"/>
                <a:ea typeface="Calibri"/>
                <a:cs typeface="Calibri"/>
                <a:sym typeface="Calibri"/>
              </a:defRPr>
            </a:lvl7pPr>
            <a:lvl8pPr indent="0" lvl="7" marL="0" marR="0" algn="r">
              <a:spcBef>
                <a:spcPts val="0"/>
              </a:spcBef>
              <a:spcAft>
                <a:spcPts val="0"/>
              </a:spcAft>
              <a:buNone/>
              <a:defRPr b="0" i="0" sz="1200" u="none" cap="none" strike="noStrike">
                <a:solidFill>
                  <a:srgbClr val="898989"/>
                </a:solidFill>
                <a:latin typeface="Calibri"/>
                <a:ea typeface="Calibri"/>
                <a:cs typeface="Calibri"/>
                <a:sym typeface="Calibri"/>
              </a:defRPr>
            </a:lvl8pPr>
            <a:lvl9pPr indent="0" lvl="8" marL="0" marR="0" algn="r">
              <a:spcBef>
                <a:spcPts val="0"/>
              </a:spcBef>
              <a:spcAft>
                <a:spcPts val="0"/>
              </a:spcAft>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70" name="Shape 70"/>
        <p:cNvGrpSpPr/>
        <p:nvPr/>
      </p:nvGrpSpPr>
      <p:grpSpPr>
        <a:xfrm>
          <a:off x="0" y="0"/>
          <a:ext cx="0" cy="0"/>
          <a:chOff x="0" y="0"/>
          <a:chExt cx="0" cy="0"/>
        </a:xfrm>
      </p:grpSpPr>
      <p:sp>
        <p:nvSpPr>
          <p:cNvPr id="71" name="Google Shape;71;p1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72" name="Google Shape;72;p13"/>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73" name="Google Shape;73;p13"/>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74" name="Google Shape;74;p1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1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1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spcBef>
                <a:spcPts val="0"/>
              </a:spcBef>
              <a:spcAft>
                <a:spcPts val="0"/>
              </a:spcAft>
              <a:buNone/>
              <a:defRPr b="0" i="0" sz="1200" u="none" cap="none" strike="noStrike">
                <a:solidFill>
                  <a:srgbClr val="898989"/>
                </a:solidFill>
                <a:latin typeface="Calibri"/>
                <a:ea typeface="Calibri"/>
                <a:cs typeface="Calibri"/>
                <a:sym typeface="Calibri"/>
              </a:defRPr>
            </a:lvl1pPr>
            <a:lvl2pPr indent="0" lvl="1" marL="0" marR="0" algn="r">
              <a:spcBef>
                <a:spcPts val="0"/>
              </a:spcBef>
              <a:spcAft>
                <a:spcPts val="0"/>
              </a:spcAft>
              <a:buNone/>
              <a:defRPr b="0" i="0" sz="1200" u="none" cap="none" strike="noStrike">
                <a:solidFill>
                  <a:srgbClr val="898989"/>
                </a:solidFill>
                <a:latin typeface="Calibri"/>
                <a:ea typeface="Calibri"/>
                <a:cs typeface="Calibri"/>
                <a:sym typeface="Calibri"/>
              </a:defRPr>
            </a:lvl2pPr>
            <a:lvl3pPr indent="0" lvl="2" marL="0" marR="0" algn="r">
              <a:spcBef>
                <a:spcPts val="0"/>
              </a:spcBef>
              <a:spcAft>
                <a:spcPts val="0"/>
              </a:spcAft>
              <a:buNone/>
              <a:defRPr b="0" i="0" sz="1200" u="none" cap="none" strike="noStrike">
                <a:solidFill>
                  <a:srgbClr val="898989"/>
                </a:solidFill>
                <a:latin typeface="Calibri"/>
                <a:ea typeface="Calibri"/>
                <a:cs typeface="Calibri"/>
                <a:sym typeface="Calibri"/>
              </a:defRPr>
            </a:lvl3pPr>
            <a:lvl4pPr indent="0" lvl="3" marL="0" marR="0" algn="r">
              <a:spcBef>
                <a:spcPts val="0"/>
              </a:spcBef>
              <a:spcAft>
                <a:spcPts val="0"/>
              </a:spcAft>
              <a:buNone/>
              <a:defRPr b="0" i="0" sz="1200" u="none" cap="none" strike="noStrike">
                <a:solidFill>
                  <a:srgbClr val="898989"/>
                </a:solidFill>
                <a:latin typeface="Calibri"/>
                <a:ea typeface="Calibri"/>
                <a:cs typeface="Calibri"/>
                <a:sym typeface="Calibri"/>
              </a:defRPr>
            </a:lvl4pPr>
            <a:lvl5pPr indent="0" lvl="4" marL="0" marR="0" algn="r">
              <a:spcBef>
                <a:spcPts val="0"/>
              </a:spcBef>
              <a:spcAft>
                <a:spcPts val="0"/>
              </a:spcAft>
              <a:buNone/>
              <a:defRPr b="0" i="0" sz="1200" u="none" cap="none" strike="noStrike">
                <a:solidFill>
                  <a:srgbClr val="898989"/>
                </a:solidFill>
                <a:latin typeface="Calibri"/>
                <a:ea typeface="Calibri"/>
                <a:cs typeface="Calibri"/>
                <a:sym typeface="Calibri"/>
              </a:defRPr>
            </a:lvl5pPr>
            <a:lvl6pPr indent="0" lvl="5" marL="0" marR="0" algn="r">
              <a:spcBef>
                <a:spcPts val="0"/>
              </a:spcBef>
              <a:spcAft>
                <a:spcPts val="0"/>
              </a:spcAft>
              <a:buNone/>
              <a:defRPr b="0" i="0" sz="1200" u="none" cap="none" strike="noStrike">
                <a:solidFill>
                  <a:srgbClr val="898989"/>
                </a:solidFill>
                <a:latin typeface="Calibri"/>
                <a:ea typeface="Calibri"/>
                <a:cs typeface="Calibri"/>
                <a:sym typeface="Calibri"/>
              </a:defRPr>
            </a:lvl6pPr>
            <a:lvl7pPr indent="0" lvl="6" marL="0" marR="0" algn="r">
              <a:spcBef>
                <a:spcPts val="0"/>
              </a:spcBef>
              <a:spcAft>
                <a:spcPts val="0"/>
              </a:spcAft>
              <a:buNone/>
              <a:defRPr b="0" i="0" sz="1200" u="none" cap="none" strike="noStrike">
                <a:solidFill>
                  <a:srgbClr val="898989"/>
                </a:solidFill>
                <a:latin typeface="Calibri"/>
                <a:ea typeface="Calibri"/>
                <a:cs typeface="Calibri"/>
                <a:sym typeface="Calibri"/>
              </a:defRPr>
            </a:lvl7pPr>
            <a:lvl8pPr indent="0" lvl="7" marL="0" marR="0" algn="r">
              <a:spcBef>
                <a:spcPts val="0"/>
              </a:spcBef>
              <a:spcAft>
                <a:spcPts val="0"/>
              </a:spcAft>
              <a:buNone/>
              <a:defRPr b="0" i="0" sz="1200" u="none" cap="none" strike="noStrike">
                <a:solidFill>
                  <a:srgbClr val="898989"/>
                </a:solidFill>
                <a:latin typeface="Calibri"/>
                <a:ea typeface="Calibri"/>
                <a:cs typeface="Calibri"/>
                <a:sym typeface="Calibri"/>
              </a:defRPr>
            </a:lvl8pPr>
            <a:lvl9pPr indent="0" lvl="8" marL="0" marR="0" algn="r">
              <a:spcBef>
                <a:spcPts val="0"/>
              </a:spcBef>
              <a:spcAft>
                <a:spcPts val="0"/>
              </a:spcAft>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77" name="Shape 77"/>
        <p:cNvGrpSpPr/>
        <p:nvPr/>
      </p:nvGrpSpPr>
      <p:grpSpPr>
        <a:xfrm>
          <a:off x="0" y="0"/>
          <a:ext cx="0" cy="0"/>
          <a:chOff x="0" y="0"/>
          <a:chExt cx="0" cy="0"/>
        </a:xfrm>
      </p:grpSpPr>
      <p:sp>
        <p:nvSpPr>
          <p:cNvPr id="78" name="Google Shape;78;p1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79" name="Google Shape;79;p14"/>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80" name="Google Shape;80;p14"/>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81" name="Google Shape;81;p14"/>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82" name="Google Shape;82;p14"/>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83" name="Google Shape;83;p1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1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5" name="Google Shape;85;p1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spcBef>
                <a:spcPts val="0"/>
              </a:spcBef>
              <a:spcAft>
                <a:spcPts val="0"/>
              </a:spcAft>
              <a:buNone/>
              <a:defRPr b="0" i="0" sz="1200" u="none" cap="none" strike="noStrike">
                <a:solidFill>
                  <a:srgbClr val="898989"/>
                </a:solidFill>
                <a:latin typeface="Calibri"/>
                <a:ea typeface="Calibri"/>
                <a:cs typeface="Calibri"/>
                <a:sym typeface="Calibri"/>
              </a:defRPr>
            </a:lvl1pPr>
            <a:lvl2pPr indent="0" lvl="1" marL="0" marR="0" algn="r">
              <a:spcBef>
                <a:spcPts val="0"/>
              </a:spcBef>
              <a:spcAft>
                <a:spcPts val="0"/>
              </a:spcAft>
              <a:buNone/>
              <a:defRPr b="0" i="0" sz="1200" u="none" cap="none" strike="noStrike">
                <a:solidFill>
                  <a:srgbClr val="898989"/>
                </a:solidFill>
                <a:latin typeface="Calibri"/>
                <a:ea typeface="Calibri"/>
                <a:cs typeface="Calibri"/>
                <a:sym typeface="Calibri"/>
              </a:defRPr>
            </a:lvl2pPr>
            <a:lvl3pPr indent="0" lvl="2" marL="0" marR="0" algn="r">
              <a:spcBef>
                <a:spcPts val="0"/>
              </a:spcBef>
              <a:spcAft>
                <a:spcPts val="0"/>
              </a:spcAft>
              <a:buNone/>
              <a:defRPr b="0" i="0" sz="1200" u="none" cap="none" strike="noStrike">
                <a:solidFill>
                  <a:srgbClr val="898989"/>
                </a:solidFill>
                <a:latin typeface="Calibri"/>
                <a:ea typeface="Calibri"/>
                <a:cs typeface="Calibri"/>
                <a:sym typeface="Calibri"/>
              </a:defRPr>
            </a:lvl3pPr>
            <a:lvl4pPr indent="0" lvl="3" marL="0" marR="0" algn="r">
              <a:spcBef>
                <a:spcPts val="0"/>
              </a:spcBef>
              <a:spcAft>
                <a:spcPts val="0"/>
              </a:spcAft>
              <a:buNone/>
              <a:defRPr b="0" i="0" sz="1200" u="none" cap="none" strike="noStrike">
                <a:solidFill>
                  <a:srgbClr val="898989"/>
                </a:solidFill>
                <a:latin typeface="Calibri"/>
                <a:ea typeface="Calibri"/>
                <a:cs typeface="Calibri"/>
                <a:sym typeface="Calibri"/>
              </a:defRPr>
            </a:lvl4pPr>
            <a:lvl5pPr indent="0" lvl="4" marL="0" marR="0" algn="r">
              <a:spcBef>
                <a:spcPts val="0"/>
              </a:spcBef>
              <a:spcAft>
                <a:spcPts val="0"/>
              </a:spcAft>
              <a:buNone/>
              <a:defRPr b="0" i="0" sz="1200" u="none" cap="none" strike="noStrike">
                <a:solidFill>
                  <a:srgbClr val="898989"/>
                </a:solidFill>
                <a:latin typeface="Calibri"/>
                <a:ea typeface="Calibri"/>
                <a:cs typeface="Calibri"/>
                <a:sym typeface="Calibri"/>
              </a:defRPr>
            </a:lvl5pPr>
            <a:lvl6pPr indent="0" lvl="5" marL="0" marR="0" algn="r">
              <a:spcBef>
                <a:spcPts val="0"/>
              </a:spcBef>
              <a:spcAft>
                <a:spcPts val="0"/>
              </a:spcAft>
              <a:buNone/>
              <a:defRPr b="0" i="0" sz="1200" u="none" cap="none" strike="noStrike">
                <a:solidFill>
                  <a:srgbClr val="898989"/>
                </a:solidFill>
                <a:latin typeface="Calibri"/>
                <a:ea typeface="Calibri"/>
                <a:cs typeface="Calibri"/>
                <a:sym typeface="Calibri"/>
              </a:defRPr>
            </a:lvl6pPr>
            <a:lvl7pPr indent="0" lvl="6" marL="0" marR="0" algn="r">
              <a:spcBef>
                <a:spcPts val="0"/>
              </a:spcBef>
              <a:spcAft>
                <a:spcPts val="0"/>
              </a:spcAft>
              <a:buNone/>
              <a:defRPr b="0" i="0" sz="1200" u="none" cap="none" strike="noStrike">
                <a:solidFill>
                  <a:srgbClr val="898989"/>
                </a:solidFill>
                <a:latin typeface="Calibri"/>
                <a:ea typeface="Calibri"/>
                <a:cs typeface="Calibri"/>
                <a:sym typeface="Calibri"/>
              </a:defRPr>
            </a:lvl7pPr>
            <a:lvl8pPr indent="0" lvl="7" marL="0" marR="0" algn="r">
              <a:spcBef>
                <a:spcPts val="0"/>
              </a:spcBef>
              <a:spcAft>
                <a:spcPts val="0"/>
              </a:spcAft>
              <a:buNone/>
              <a:defRPr b="0" i="0" sz="1200" u="none" cap="none" strike="noStrike">
                <a:solidFill>
                  <a:srgbClr val="898989"/>
                </a:solidFill>
                <a:latin typeface="Calibri"/>
                <a:ea typeface="Calibri"/>
                <a:cs typeface="Calibri"/>
                <a:sym typeface="Calibri"/>
              </a:defRPr>
            </a:lvl8pPr>
            <a:lvl9pPr indent="0" lvl="8" marL="0" marR="0" algn="r">
              <a:spcBef>
                <a:spcPts val="0"/>
              </a:spcBef>
              <a:spcAft>
                <a:spcPts val="0"/>
              </a:spcAft>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86" name="Shape 86"/>
        <p:cNvGrpSpPr/>
        <p:nvPr/>
      </p:nvGrpSpPr>
      <p:grpSpPr>
        <a:xfrm>
          <a:off x="0" y="0"/>
          <a:ext cx="0" cy="0"/>
          <a:chOff x="0" y="0"/>
          <a:chExt cx="0" cy="0"/>
        </a:xfrm>
      </p:grpSpPr>
      <p:sp>
        <p:nvSpPr>
          <p:cNvPr id="87" name="Google Shape;87;p1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88" name="Google Shape;88;p1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9" name="Google Shape;89;p1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1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spcBef>
                <a:spcPts val="0"/>
              </a:spcBef>
              <a:spcAft>
                <a:spcPts val="0"/>
              </a:spcAft>
              <a:buNone/>
              <a:defRPr b="0" i="0" sz="1200" u="none" cap="none" strike="noStrike">
                <a:solidFill>
                  <a:srgbClr val="898989"/>
                </a:solidFill>
                <a:latin typeface="Calibri"/>
                <a:ea typeface="Calibri"/>
                <a:cs typeface="Calibri"/>
                <a:sym typeface="Calibri"/>
              </a:defRPr>
            </a:lvl1pPr>
            <a:lvl2pPr indent="0" lvl="1" marL="0" marR="0" algn="r">
              <a:spcBef>
                <a:spcPts val="0"/>
              </a:spcBef>
              <a:spcAft>
                <a:spcPts val="0"/>
              </a:spcAft>
              <a:buNone/>
              <a:defRPr b="0" i="0" sz="1200" u="none" cap="none" strike="noStrike">
                <a:solidFill>
                  <a:srgbClr val="898989"/>
                </a:solidFill>
                <a:latin typeface="Calibri"/>
                <a:ea typeface="Calibri"/>
                <a:cs typeface="Calibri"/>
                <a:sym typeface="Calibri"/>
              </a:defRPr>
            </a:lvl2pPr>
            <a:lvl3pPr indent="0" lvl="2" marL="0" marR="0" algn="r">
              <a:spcBef>
                <a:spcPts val="0"/>
              </a:spcBef>
              <a:spcAft>
                <a:spcPts val="0"/>
              </a:spcAft>
              <a:buNone/>
              <a:defRPr b="0" i="0" sz="1200" u="none" cap="none" strike="noStrike">
                <a:solidFill>
                  <a:srgbClr val="898989"/>
                </a:solidFill>
                <a:latin typeface="Calibri"/>
                <a:ea typeface="Calibri"/>
                <a:cs typeface="Calibri"/>
                <a:sym typeface="Calibri"/>
              </a:defRPr>
            </a:lvl3pPr>
            <a:lvl4pPr indent="0" lvl="3" marL="0" marR="0" algn="r">
              <a:spcBef>
                <a:spcPts val="0"/>
              </a:spcBef>
              <a:spcAft>
                <a:spcPts val="0"/>
              </a:spcAft>
              <a:buNone/>
              <a:defRPr b="0" i="0" sz="1200" u="none" cap="none" strike="noStrike">
                <a:solidFill>
                  <a:srgbClr val="898989"/>
                </a:solidFill>
                <a:latin typeface="Calibri"/>
                <a:ea typeface="Calibri"/>
                <a:cs typeface="Calibri"/>
                <a:sym typeface="Calibri"/>
              </a:defRPr>
            </a:lvl4pPr>
            <a:lvl5pPr indent="0" lvl="4" marL="0" marR="0" algn="r">
              <a:spcBef>
                <a:spcPts val="0"/>
              </a:spcBef>
              <a:spcAft>
                <a:spcPts val="0"/>
              </a:spcAft>
              <a:buNone/>
              <a:defRPr b="0" i="0" sz="1200" u="none" cap="none" strike="noStrike">
                <a:solidFill>
                  <a:srgbClr val="898989"/>
                </a:solidFill>
                <a:latin typeface="Calibri"/>
                <a:ea typeface="Calibri"/>
                <a:cs typeface="Calibri"/>
                <a:sym typeface="Calibri"/>
              </a:defRPr>
            </a:lvl5pPr>
            <a:lvl6pPr indent="0" lvl="5" marL="0" marR="0" algn="r">
              <a:spcBef>
                <a:spcPts val="0"/>
              </a:spcBef>
              <a:spcAft>
                <a:spcPts val="0"/>
              </a:spcAft>
              <a:buNone/>
              <a:defRPr b="0" i="0" sz="1200" u="none" cap="none" strike="noStrike">
                <a:solidFill>
                  <a:srgbClr val="898989"/>
                </a:solidFill>
                <a:latin typeface="Calibri"/>
                <a:ea typeface="Calibri"/>
                <a:cs typeface="Calibri"/>
                <a:sym typeface="Calibri"/>
              </a:defRPr>
            </a:lvl6pPr>
            <a:lvl7pPr indent="0" lvl="6" marL="0" marR="0" algn="r">
              <a:spcBef>
                <a:spcPts val="0"/>
              </a:spcBef>
              <a:spcAft>
                <a:spcPts val="0"/>
              </a:spcAft>
              <a:buNone/>
              <a:defRPr b="0" i="0" sz="1200" u="none" cap="none" strike="noStrike">
                <a:solidFill>
                  <a:srgbClr val="898989"/>
                </a:solidFill>
                <a:latin typeface="Calibri"/>
                <a:ea typeface="Calibri"/>
                <a:cs typeface="Calibri"/>
                <a:sym typeface="Calibri"/>
              </a:defRPr>
            </a:lvl7pPr>
            <a:lvl8pPr indent="0" lvl="7" marL="0" marR="0" algn="r">
              <a:spcBef>
                <a:spcPts val="0"/>
              </a:spcBef>
              <a:spcAft>
                <a:spcPts val="0"/>
              </a:spcAft>
              <a:buNone/>
              <a:defRPr b="0" i="0" sz="1200" u="none" cap="none" strike="noStrike">
                <a:solidFill>
                  <a:srgbClr val="898989"/>
                </a:solidFill>
                <a:latin typeface="Calibri"/>
                <a:ea typeface="Calibri"/>
                <a:cs typeface="Calibri"/>
                <a:sym typeface="Calibri"/>
              </a:defRPr>
            </a:lvl8pPr>
            <a:lvl9pPr indent="0" lvl="8" marL="0" marR="0" algn="r">
              <a:spcBef>
                <a:spcPts val="0"/>
              </a:spcBef>
              <a:spcAft>
                <a:spcPts val="0"/>
              </a:spcAft>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91" name="Shape 91"/>
        <p:cNvGrpSpPr/>
        <p:nvPr/>
      </p:nvGrpSpPr>
      <p:grpSpPr>
        <a:xfrm>
          <a:off x="0" y="0"/>
          <a:ext cx="0" cy="0"/>
          <a:chOff x="0" y="0"/>
          <a:chExt cx="0" cy="0"/>
        </a:xfrm>
      </p:grpSpPr>
      <p:sp>
        <p:nvSpPr>
          <p:cNvPr id="92" name="Google Shape;92;p16"/>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b="1" sz="20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93" name="Google Shape;93;p16"/>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94" name="Google Shape;94;p16"/>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95" name="Google Shape;95;p1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6" name="Google Shape;96;p1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7" name="Google Shape;97;p1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spcBef>
                <a:spcPts val="0"/>
              </a:spcBef>
              <a:spcAft>
                <a:spcPts val="0"/>
              </a:spcAft>
              <a:buNone/>
              <a:defRPr b="0" i="0" sz="1200" u="none" cap="none" strike="noStrike">
                <a:solidFill>
                  <a:srgbClr val="898989"/>
                </a:solidFill>
                <a:latin typeface="Calibri"/>
                <a:ea typeface="Calibri"/>
                <a:cs typeface="Calibri"/>
                <a:sym typeface="Calibri"/>
              </a:defRPr>
            </a:lvl1pPr>
            <a:lvl2pPr indent="0" lvl="1" marL="0" marR="0" algn="r">
              <a:spcBef>
                <a:spcPts val="0"/>
              </a:spcBef>
              <a:spcAft>
                <a:spcPts val="0"/>
              </a:spcAft>
              <a:buNone/>
              <a:defRPr b="0" i="0" sz="1200" u="none" cap="none" strike="noStrike">
                <a:solidFill>
                  <a:srgbClr val="898989"/>
                </a:solidFill>
                <a:latin typeface="Calibri"/>
                <a:ea typeface="Calibri"/>
                <a:cs typeface="Calibri"/>
                <a:sym typeface="Calibri"/>
              </a:defRPr>
            </a:lvl2pPr>
            <a:lvl3pPr indent="0" lvl="2" marL="0" marR="0" algn="r">
              <a:spcBef>
                <a:spcPts val="0"/>
              </a:spcBef>
              <a:spcAft>
                <a:spcPts val="0"/>
              </a:spcAft>
              <a:buNone/>
              <a:defRPr b="0" i="0" sz="1200" u="none" cap="none" strike="noStrike">
                <a:solidFill>
                  <a:srgbClr val="898989"/>
                </a:solidFill>
                <a:latin typeface="Calibri"/>
                <a:ea typeface="Calibri"/>
                <a:cs typeface="Calibri"/>
                <a:sym typeface="Calibri"/>
              </a:defRPr>
            </a:lvl3pPr>
            <a:lvl4pPr indent="0" lvl="3" marL="0" marR="0" algn="r">
              <a:spcBef>
                <a:spcPts val="0"/>
              </a:spcBef>
              <a:spcAft>
                <a:spcPts val="0"/>
              </a:spcAft>
              <a:buNone/>
              <a:defRPr b="0" i="0" sz="1200" u="none" cap="none" strike="noStrike">
                <a:solidFill>
                  <a:srgbClr val="898989"/>
                </a:solidFill>
                <a:latin typeface="Calibri"/>
                <a:ea typeface="Calibri"/>
                <a:cs typeface="Calibri"/>
                <a:sym typeface="Calibri"/>
              </a:defRPr>
            </a:lvl4pPr>
            <a:lvl5pPr indent="0" lvl="4" marL="0" marR="0" algn="r">
              <a:spcBef>
                <a:spcPts val="0"/>
              </a:spcBef>
              <a:spcAft>
                <a:spcPts val="0"/>
              </a:spcAft>
              <a:buNone/>
              <a:defRPr b="0" i="0" sz="1200" u="none" cap="none" strike="noStrike">
                <a:solidFill>
                  <a:srgbClr val="898989"/>
                </a:solidFill>
                <a:latin typeface="Calibri"/>
                <a:ea typeface="Calibri"/>
                <a:cs typeface="Calibri"/>
                <a:sym typeface="Calibri"/>
              </a:defRPr>
            </a:lvl5pPr>
            <a:lvl6pPr indent="0" lvl="5" marL="0" marR="0" algn="r">
              <a:spcBef>
                <a:spcPts val="0"/>
              </a:spcBef>
              <a:spcAft>
                <a:spcPts val="0"/>
              </a:spcAft>
              <a:buNone/>
              <a:defRPr b="0" i="0" sz="1200" u="none" cap="none" strike="noStrike">
                <a:solidFill>
                  <a:srgbClr val="898989"/>
                </a:solidFill>
                <a:latin typeface="Calibri"/>
                <a:ea typeface="Calibri"/>
                <a:cs typeface="Calibri"/>
                <a:sym typeface="Calibri"/>
              </a:defRPr>
            </a:lvl6pPr>
            <a:lvl7pPr indent="0" lvl="6" marL="0" marR="0" algn="r">
              <a:spcBef>
                <a:spcPts val="0"/>
              </a:spcBef>
              <a:spcAft>
                <a:spcPts val="0"/>
              </a:spcAft>
              <a:buNone/>
              <a:defRPr b="0" i="0" sz="1200" u="none" cap="none" strike="noStrike">
                <a:solidFill>
                  <a:srgbClr val="898989"/>
                </a:solidFill>
                <a:latin typeface="Calibri"/>
                <a:ea typeface="Calibri"/>
                <a:cs typeface="Calibri"/>
                <a:sym typeface="Calibri"/>
              </a:defRPr>
            </a:lvl7pPr>
            <a:lvl8pPr indent="0" lvl="7" marL="0" marR="0" algn="r">
              <a:spcBef>
                <a:spcPts val="0"/>
              </a:spcBef>
              <a:spcAft>
                <a:spcPts val="0"/>
              </a:spcAft>
              <a:buNone/>
              <a:defRPr b="0" i="0" sz="1200" u="none" cap="none" strike="noStrike">
                <a:solidFill>
                  <a:srgbClr val="898989"/>
                </a:solidFill>
                <a:latin typeface="Calibri"/>
                <a:ea typeface="Calibri"/>
                <a:cs typeface="Calibri"/>
                <a:sym typeface="Calibri"/>
              </a:defRPr>
            </a:lvl8pPr>
            <a:lvl9pPr indent="0" lvl="8" marL="0" marR="0" algn="r">
              <a:spcBef>
                <a:spcPts val="0"/>
              </a:spcBef>
              <a:spcAft>
                <a:spcPts val="0"/>
              </a:spcAft>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98" name="Shape 98"/>
        <p:cNvGrpSpPr/>
        <p:nvPr/>
      </p:nvGrpSpPr>
      <p:grpSpPr>
        <a:xfrm>
          <a:off x="0" y="0"/>
          <a:ext cx="0" cy="0"/>
          <a:chOff x="0" y="0"/>
          <a:chExt cx="0" cy="0"/>
        </a:xfrm>
      </p:grpSpPr>
      <p:sp>
        <p:nvSpPr>
          <p:cNvPr id="99" name="Google Shape;99;p1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100" name="Google Shape;100;p17"/>
          <p:cNvSpPr txBox="1"/>
          <p:nvPr>
            <p:ph idx="1" type="body"/>
          </p:nvPr>
        </p:nvSpPr>
        <p:spPr>
          <a:xfrm rot="5400000">
            <a:off x="2309018" y="-251619"/>
            <a:ext cx="4525963" cy="8229600"/>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01" name="Google Shape;101;p1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2" name="Google Shape;102;p1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3" name="Google Shape;103;p1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spcBef>
                <a:spcPts val="0"/>
              </a:spcBef>
              <a:spcAft>
                <a:spcPts val="0"/>
              </a:spcAft>
              <a:buNone/>
              <a:defRPr b="0" i="0" sz="1200" u="none" cap="none" strike="noStrike">
                <a:solidFill>
                  <a:srgbClr val="898989"/>
                </a:solidFill>
                <a:latin typeface="Calibri"/>
                <a:ea typeface="Calibri"/>
                <a:cs typeface="Calibri"/>
                <a:sym typeface="Calibri"/>
              </a:defRPr>
            </a:lvl1pPr>
            <a:lvl2pPr indent="0" lvl="1" marL="0" marR="0" algn="r">
              <a:spcBef>
                <a:spcPts val="0"/>
              </a:spcBef>
              <a:spcAft>
                <a:spcPts val="0"/>
              </a:spcAft>
              <a:buNone/>
              <a:defRPr b="0" i="0" sz="1200" u="none" cap="none" strike="noStrike">
                <a:solidFill>
                  <a:srgbClr val="898989"/>
                </a:solidFill>
                <a:latin typeface="Calibri"/>
                <a:ea typeface="Calibri"/>
                <a:cs typeface="Calibri"/>
                <a:sym typeface="Calibri"/>
              </a:defRPr>
            </a:lvl2pPr>
            <a:lvl3pPr indent="0" lvl="2" marL="0" marR="0" algn="r">
              <a:spcBef>
                <a:spcPts val="0"/>
              </a:spcBef>
              <a:spcAft>
                <a:spcPts val="0"/>
              </a:spcAft>
              <a:buNone/>
              <a:defRPr b="0" i="0" sz="1200" u="none" cap="none" strike="noStrike">
                <a:solidFill>
                  <a:srgbClr val="898989"/>
                </a:solidFill>
                <a:latin typeface="Calibri"/>
                <a:ea typeface="Calibri"/>
                <a:cs typeface="Calibri"/>
                <a:sym typeface="Calibri"/>
              </a:defRPr>
            </a:lvl3pPr>
            <a:lvl4pPr indent="0" lvl="3" marL="0" marR="0" algn="r">
              <a:spcBef>
                <a:spcPts val="0"/>
              </a:spcBef>
              <a:spcAft>
                <a:spcPts val="0"/>
              </a:spcAft>
              <a:buNone/>
              <a:defRPr b="0" i="0" sz="1200" u="none" cap="none" strike="noStrike">
                <a:solidFill>
                  <a:srgbClr val="898989"/>
                </a:solidFill>
                <a:latin typeface="Calibri"/>
                <a:ea typeface="Calibri"/>
                <a:cs typeface="Calibri"/>
                <a:sym typeface="Calibri"/>
              </a:defRPr>
            </a:lvl4pPr>
            <a:lvl5pPr indent="0" lvl="4" marL="0" marR="0" algn="r">
              <a:spcBef>
                <a:spcPts val="0"/>
              </a:spcBef>
              <a:spcAft>
                <a:spcPts val="0"/>
              </a:spcAft>
              <a:buNone/>
              <a:defRPr b="0" i="0" sz="1200" u="none" cap="none" strike="noStrike">
                <a:solidFill>
                  <a:srgbClr val="898989"/>
                </a:solidFill>
                <a:latin typeface="Calibri"/>
                <a:ea typeface="Calibri"/>
                <a:cs typeface="Calibri"/>
                <a:sym typeface="Calibri"/>
              </a:defRPr>
            </a:lvl5pPr>
            <a:lvl6pPr indent="0" lvl="5" marL="0" marR="0" algn="r">
              <a:spcBef>
                <a:spcPts val="0"/>
              </a:spcBef>
              <a:spcAft>
                <a:spcPts val="0"/>
              </a:spcAft>
              <a:buNone/>
              <a:defRPr b="0" i="0" sz="1200" u="none" cap="none" strike="noStrike">
                <a:solidFill>
                  <a:srgbClr val="898989"/>
                </a:solidFill>
                <a:latin typeface="Calibri"/>
                <a:ea typeface="Calibri"/>
                <a:cs typeface="Calibri"/>
                <a:sym typeface="Calibri"/>
              </a:defRPr>
            </a:lvl6pPr>
            <a:lvl7pPr indent="0" lvl="6" marL="0" marR="0" algn="r">
              <a:spcBef>
                <a:spcPts val="0"/>
              </a:spcBef>
              <a:spcAft>
                <a:spcPts val="0"/>
              </a:spcAft>
              <a:buNone/>
              <a:defRPr b="0" i="0" sz="1200" u="none" cap="none" strike="noStrike">
                <a:solidFill>
                  <a:srgbClr val="898989"/>
                </a:solidFill>
                <a:latin typeface="Calibri"/>
                <a:ea typeface="Calibri"/>
                <a:cs typeface="Calibri"/>
                <a:sym typeface="Calibri"/>
              </a:defRPr>
            </a:lvl7pPr>
            <a:lvl8pPr indent="0" lvl="7" marL="0" marR="0" algn="r">
              <a:spcBef>
                <a:spcPts val="0"/>
              </a:spcBef>
              <a:spcAft>
                <a:spcPts val="0"/>
              </a:spcAft>
              <a:buNone/>
              <a:defRPr b="0" i="0" sz="1200" u="none" cap="none" strike="noStrike">
                <a:solidFill>
                  <a:srgbClr val="898989"/>
                </a:solidFill>
                <a:latin typeface="Calibri"/>
                <a:ea typeface="Calibri"/>
                <a:cs typeface="Calibri"/>
                <a:sym typeface="Calibri"/>
              </a:defRPr>
            </a:lvl8pPr>
            <a:lvl9pPr indent="0" lvl="8" marL="0" marR="0" algn="r">
              <a:spcBef>
                <a:spcPts val="0"/>
              </a:spcBef>
              <a:spcAft>
                <a:spcPts val="0"/>
              </a:spcAft>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ontent with Caption" type="tx">
  <p:cSld name="TITLE_AND_BODY">
    <p:spTree>
      <p:nvGrpSpPr>
        <p:cNvPr id="104" name="Shape 104"/>
        <p:cNvGrpSpPr/>
        <p:nvPr/>
      </p:nvGrpSpPr>
      <p:grpSpPr>
        <a:xfrm>
          <a:off x="0" y="0"/>
          <a:ext cx="0" cy="0"/>
          <a:chOff x="0" y="0"/>
          <a:chExt cx="0" cy="0"/>
        </a:xfrm>
      </p:grpSpPr>
      <p:sp>
        <p:nvSpPr>
          <p:cNvPr id="105" name="Google Shape;105;p18"/>
          <p:cNvSpPr txBox="1"/>
          <p:nvPr>
            <p:ph type="title"/>
          </p:nvPr>
        </p:nvSpPr>
        <p:spPr>
          <a:xfrm>
            <a:off x="457201" y="1"/>
            <a:ext cx="3008314" cy="143510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b="1" sz="20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106" name="Google Shape;106;p18"/>
          <p:cNvSpPr txBox="1"/>
          <p:nvPr>
            <p:ph idx="1" type="body"/>
          </p:nvPr>
        </p:nvSpPr>
        <p:spPr>
          <a:xfrm>
            <a:off x="3575050" y="273051"/>
            <a:ext cx="5111750" cy="6584951"/>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07" name="Google Shape;107;p1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spcBef>
                <a:spcPts val="0"/>
              </a:spcBef>
              <a:spcAft>
                <a:spcPts val="0"/>
              </a:spcAft>
              <a:buNone/>
              <a:defRPr b="0" i="0" sz="1200" u="none" cap="none" strike="noStrike">
                <a:solidFill>
                  <a:srgbClr val="898989"/>
                </a:solidFill>
                <a:latin typeface="Arial"/>
                <a:ea typeface="Arial"/>
                <a:cs typeface="Arial"/>
                <a:sym typeface="Arial"/>
              </a:defRPr>
            </a:lvl1pPr>
            <a:lvl2pPr indent="0" lvl="1" marL="0" marR="0" algn="r">
              <a:spcBef>
                <a:spcPts val="0"/>
              </a:spcBef>
              <a:spcAft>
                <a:spcPts val="0"/>
              </a:spcAft>
              <a:buNone/>
              <a:defRPr b="0" i="0" sz="1200" u="none" cap="none" strike="noStrike">
                <a:solidFill>
                  <a:srgbClr val="898989"/>
                </a:solidFill>
                <a:latin typeface="Arial"/>
                <a:ea typeface="Arial"/>
                <a:cs typeface="Arial"/>
                <a:sym typeface="Arial"/>
              </a:defRPr>
            </a:lvl2pPr>
            <a:lvl3pPr indent="0" lvl="2" marL="0" marR="0" algn="r">
              <a:spcBef>
                <a:spcPts val="0"/>
              </a:spcBef>
              <a:spcAft>
                <a:spcPts val="0"/>
              </a:spcAft>
              <a:buNone/>
              <a:defRPr b="0" i="0" sz="1200" u="none" cap="none" strike="noStrike">
                <a:solidFill>
                  <a:srgbClr val="898989"/>
                </a:solidFill>
                <a:latin typeface="Arial"/>
                <a:ea typeface="Arial"/>
                <a:cs typeface="Arial"/>
                <a:sym typeface="Arial"/>
              </a:defRPr>
            </a:lvl3pPr>
            <a:lvl4pPr indent="0" lvl="3" marL="0" marR="0" algn="r">
              <a:spcBef>
                <a:spcPts val="0"/>
              </a:spcBef>
              <a:spcAft>
                <a:spcPts val="0"/>
              </a:spcAft>
              <a:buNone/>
              <a:defRPr b="0" i="0" sz="1200" u="none" cap="none" strike="noStrike">
                <a:solidFill>
                  <a:srgbClr val="898989"/>
                </a:solidFill>
                <a:latin typeface="Arial"/>
                <a:ea typeface="Arial"/>
                <a:cs typeface="Arial"/>
                <a:sym typeface="Arial"/>
              </a:defRPr>
            </a:lvl4pPr>
            <a:lvl5pPr indent="0" lvl="4" marL="0" marR="0" algn="r">
              <a:spcBef>
                <a:spcPts val="0"/>
              </a:spcBef>
              <a:spcAft>
                <a:spcPts val="0"/>
              </a:spcAft>
              <a:buNone/>
              <a:defRPr b="0" i="0" sz="1200" u="none" cap="none" strike="noStrike">
                <a:solidFill>
                  <a:srgbClr val="898989"/>
                </a:solidFill>
                <a:latin typeface="Arial"/>
                <a:ea typeface="Arial"/>
                <a:cs typeface="Arial"/>
                <a:sym typeface="Arial"/>
              </a:defRPr>
            </a:lvl5pPr>
            <a:lvl6pPr indent="0" lvl="5" marL="0" marR="0" algn="r">
              <a:spcBef>
                <a:spcPts val="0"/>
              </a:spcBef>
              <a:spcAft>
                <a:spcPts val="0"/>
              </a:spcAft>
              <a:buNone/>
              <a:defRPr b="0" i="0" sz="1200" u="none" cap="none" strike="noStrike">
                <a:solidFill>
                  <a:srgbClr val="898989"/>
                </a:solidFill>
                <a:latin typeface="Arial"/>
                <a:ea typeface="Arial"/>
                <a:cs typeface="Arial"/>
                <a:sym typeface="Arial"/>
              </a:defRPr>
            </a:lvl6pPr>
            <a:lvl7pPr indent="0" lvl="6" marL="0" marR="0" algn="r">
              <a:spcBef>
                <a:spcPts val="0"/>
              </a:spcBef>
              <a:spcAft>
                <a:spcPts val="0"/>
              </a:spcAft>
              <a:buNone/>
              <a:defRPr b="0" i="0" sz="1200" u="none" cap="none" strike="noStrike">
                <a:solidFill>
                  <a:srgbClr val="898989"/>
                </a:solidFill>
                <a:latin typeface="Arial"/>
                <a:ea typeface="Arial"/>
                <a:cs typeface="Arial"/>
                <a:sym typeface="Arial"/>
              </a:defRPr>
            </a:lvl7pPr>
            <a:lvl8pPr indent="0" lvl="7" marL="0" marR="0" algn="r">
              <a:spcBef>
                <a:spcPts val="0"/>
              </a:spcBef>
              <a:spcAft>
                <a:spcPts val="0"/>
              </a:spcAft>
              <a:buNone/>
              <a:defRPr b="0" i="0" sz="1200" u="none" cap="none" strike="noStrike">
                <a:solidFill>
                  <a:srgbClr val="898989"/>
                </a:solidFill>
                <a:latin typeface="Arial"/>
                <a:ea typeface="Arial"/>
                <a:cs typeface="Arial"/>
                <a:sym typeface="Arial"/>
              </a:defRPr>
            </a:lvl8pPr>
            <a:lvl9pPr indent="0" lvl="8" marL="0" marR="0" algn="r">
              <a:spcBef>
                <a:spcPts val="0"/>
              </a:spcBef>
              <a:spcAft>
                <a:spcPts val="0"/>
              </a:spcAft>
              <a:buNone/>
              <a:defRPr b="0" i="0" sz="1200" u="none" cap="none" strike="noStrike">
                <a:solidFill>
                  <a:srgbClr val="898989"/>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Content Slide 2">
  <p:cSld name="Text Content Slide 2">
    <p:spTree>
      <p:nvGrpSpPr>
        <p:cNvPr id="108" name="Shape 108"/>
        <p:cNvGrpSpPr/>
        <p:nvPr/>
      </p:nvGrpSpPr>
      <p:grpSpPr>
        <a:xfrm>
          <a:off x="0" y="0"/>
          <a:ext cx="0" cy="0"/>
          <a:chOff x="0" y="0"/>
          <a:chExt cx="0" cy="0"/>
        </a:xfrm>
      </p:grpSpPr>
      <p:sp>
        <p:nvSpPr>
          <p:cNvPr id="109" name="Google Shape;109;p19"/>
          <p:cNvSpPr txBox="1"/>
          <p:nvPr>
            <p:ph idx="1" type="body"/>
          </p:nvPr>
        </p:nvSpPr>
        <p:spPr>
          <a:xfrm>
            <a:off x="634183" y="1278386"/>
            <a:ext cx="7866881" cy="4922391"/>
          </a:xfrm>
          <a:prstGeom prst="rect">
            <a:avLst/>
          </a:prstGeom>
          <a:noFill/>
          <a:ln>
            <a:noFill/>
          </a:ln>
        </p:spPr>
        <p:txBody>
          <a:bodyPr anchorCtr="0" anchor="t" bIns="0" lIns="0" spcFirstLastPara="1" rIns="0" wrap="square" tIns="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10" name="Google Shape;110;p1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111" name="Google Shape;111;p1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spcBef>
                <a:spcPts val="0"/>
              </a:spcBef>
              <a:spcAft>
                <a:spcPts val="0"/>
              </a:spcAft>
              <a:buNone/>
              <a:defRPr b="0" i="0" sz="1200" u="none" cap="none" strike="noStrike">
                <a:solidFill>
                  <a:srgbClr val="898989"/>
                </a:solidFill>
                <a:latin typeface="Calibri"/>
                <a:ea typeface="Calibri"/>
                <a:cs typeface="Calibri"/>
                <a:sym typeface="Calibri"/>
              </a:defRPr>
            </a:lvl1pPr>
            <a:lvl2pPr indent="0" lvl="1" marL="0" marR="0" algn="r">
              <a:spcBef>
                <a:spcPts val="0"/>
              </a:spcBef>
              <a:spcAft>
                <a:spcPts val="0"/>
              </a:spcAft>
              <a:buNone/>
              <a:defRPr b="0" i="0" sz="1200" u="none" cap="none" strike="noStrike">
                <a:solidFill>
                  <a:srgbClr val="898989"/>
                </a:solidFill>
                <a:latin typeface="Calibri"/>
                <a:ea typeface="Calibri"/>
                <a:cs typeface="Calibri"/>
                <a:sym typeface="Calibri"/>
              </a:defRPr>
            </a:lvl2pPr>
            <a:lvl3pPr indent="0" lvl="2" marL="0" marR="0" algn="r">
              <a:spcBef>
                <a:spcPts val="0"/>
              </a:spcBef>
              <a:spcAft>
                <a:spcPts val="0"/>
              </a:spcAft>
              <a:buNone/>
              <a:defRPr b="0" i="0" sz="1200" u="none" cap="none" strike="noStrike">
                <a:solidFill>
                  <a:srgbClr val="898989"/>
                </a:solidFill>
                <a:latin typeface="Calibri"/>
                <a:ea typeface="Calibri"/>
                <a:cs typeface="Calibri"/>
                <a:sym typeface="Calibri"/>
              </a:defRPr>
            </a:lvl3pPr>
            <a:lvl4pPr indent="0" lvl="3" marL="0" marR="0" algn="r">
              <a:spcBef>
                <a:spcPts val="0"/>
              </a:spcBef>
              <a:spcAft>
                <a:spcPts val="0"/>
              </a:spcAft>
              <a:buNone/>
              <a:defRPr b="0" i="0" sz="1200" u="none" cap="none" strike="noStrike">
                <a:solidFill>
                  <a:srgbClr val="898989"/>
                </a:solidFill>
                <a:latin typeface="Calibri"/>
                <a:ea typeface="Calibri"/>
                <a:cs typeface="Calibri"/>
                <a:sym typeface="Calibri"/>
              </a:defRPr>
            </a:lvl4pPr>
            <a:lvl5pPr indent="0" lvl="4" marL="0" marR="0" algn="r">
              <a:spcBef>
                <a:spcPts val="0"/>
              </a:spcBef>
              <a:spcAft>
                <a:spcPts val="0"/>
              </a:spcAft>
              <a:buNone/>
              <a:defRPr b="0" i="0" sz="1200" u="none" cap="none" strike="noStrike">
                <a:solidFill>
                  <a:srgbClr val="898989"/>
                </a:solidFill>
                <a:latin typeface="Calibri"/>
                <a:ea typeface="Calibri"/>
                <a:cs typeface="Calibri"/>
                <a:sym typeface="Calibri"/>
              </a:defRPr>
            </a:lvl5pPr>
            <a:lvl6pPr indent="0" lvl="5" marL="0" marR="0" algn="r">
              <a:spcBef>
                <a:spcPts val="0"/>
              </a:spcBef>
              <a:spcAft>
                <a:spcPts val="0"/>
              </a:spcAft>
              <a:buNone/>
              <a:defRPr b="0" i="0" sz="1200" u="none" cap="none" strike="noStrike">
                <a:solidFill>
                  <a:srgbClr val="898989"/>
                </a:solidFill>
                <a:latin typeface="Calibri"/>
                <a:ea typeface="Calibri"/>
                <a:cs typeface="Calibri"/>
                <a:sym typeface="Calibri"/>
              </a:defRPr>
            </a:lvl6pPr>
            <a:lvl7pPr indent="0" lvl="6" marL="0" marR="0" algn="r">
              <a:spcBef>
                <a:spcPts val="0"/>
              </a:spcBef>
              <a:spcAft>
                <a:spcPts val="0"/>
              </a:spcAft>
              <a:buNone/>
              <a:defRPr b="0" i="0" sz="1200" u="none" cap="none" strike="noStrike">
                <a:solidFill>
                  <a:srgbClr val="898989"/>
                </a:solidFill>
                <a:latin typeface="Calibri"/>
                <a:ea typeface="Calibri"/>
                <a:cs typeface="Calibri"/>
                <a:sym typeface="Calibri"/>
              </a:defRPr>
            </a:lvl7pPr>
            <a:lvl8pPr indent="0" lvl="7" marL="0" marR="0" algn="r">
              <a:spcBef>
                <a:spcPts val="0"/>
              </a:spcBef>
              <a:spcAft>
                <a:spcPts val="0"/>
              </a:spcAft>
              <a:buNone/>
              <a:defRPr b="0" i="0" sz="1200" u="none" cap="none" strike="noStrike">
                <a:solidFill>
                  <a:srgbClr val="898989"/>
                </a:solidFill>
                <a:latin typeface="Calibri"/>
                <a:ea typeface="Calibri"/>
                <a:cs typeface="Calibri"/>
                <a:sym typeface="Calibri"/>
              </a:defRPr>
            </a:lvl8pPr>
            <a:lvl9pPr indent="0" lvl="8" marL="0" marR="0" algn="r">
              <a:spcBef>
                <a:spcPts val="0"/>
              </a:spcBef>
              <a:spcAft>
                <a:spcPts val="0"/>
              </a:spcAft>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bject - Networking">
  <p:cSld name="Object - Networking">
    <p:spTree>
      <p:nvGrpSpPr>
        <p:cNvPr id="112" name="Shape 112"/>
        <p:cNvGrpSpPr/>
        <p:nvPr/>
      </p:nvGrpSpPr>
      <p:grpSpPr>
        <a:xfrm>
          <a:off x="0" y="0"/>
          <a:ext cx="0" cy="0"/>
          <a:chOff x="0" y="0"/>
          <a:chExt cx="0" cy="0"/>
        </a:xfrm>
      </p:grpSpPr>
      <p:sp>
        <p:nvSpPr>
          <p:cNvPr id="113" name="Google Shape;113;p20"/>
          <p:cNvSpPr txBox="1"/>
          <p:nvPr>
            <p:ph idx="1" type="body"/>
          </p:nvPr>
        </p:nvSpPr>
        <p:spPr>
          <a:xfrm>
            <a:off x="611716" y="2069439"/>
            <a:ext cx="7888288" cy="4162559"/>
          </a:xfrm>
          <a:prstGeom prst="rect">
            <a:avLst/>
          </a:prstGeom>
          <a:noFill/>
          <a:ln>
            <a:noFill/>
          </a:ln>
        </p:spPr>
        <p:txBody>
          <a:bodyPr anchorCtr="0" anchor="t" bIns="45700" lIns="91425" spcFirstLastPara="1" rIns="91425" wrap="square" tIns="45700">
            <a:noAutofit/>
          </a:bodyPr>
          <a:lstStyle>
            <a:lvl1pPr indent="-228600" lvl="0" marL="457200" algn="l">
              <a:spcBef>
                <a:spcPts val="640"/>
              </a:spcBef>
              <a:spcAft>
                <a:spcPts val="0"/>
              </a:spcAft>
              <a:buClr>
                <a:schemeClr val="dk1"/>
              </a:buClr>
              <a:buSzPts val="3200"/>
              <a:buNone/>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14" name="Google Shape;114;p20"/>
          <p:cNvSpPr txBox="1"/>
          <p:nvPr>
            <p:ph type="title"/>
          </p:nvPr>
        </p:nvSpPr>
        <p:spPr>
          <a:xfrm>
            <a:off x="374574" y="429658"/>
            <a:ext cx="5651653" cy="1498294"/>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SzPts val="1400"/>
              <a:buNone/>
              <a:defRPr sz="4000">
                <a:solidFill>
                  <a:schemeClr val="lt1"/>
                </a:solidFill>
                <a:latin typeface="Calibri"/>
                <a:ea typeface="Calibri"/>
                <a:cs typeface="Calibri"/>
                <a:sym typeface="Calibri"/>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115" name="Google Shape;115;p20"/>
          <p:cNvSpPr txBox="1"/>
          <p:nvPr>
            <p:ph idx="12" type="sldNum"/>
          </p:nvPr>
        </p:nvSpPr>
        <p:spPr>
          <a:xfrm>
            <a:off x="7075488" y="6488113"/>
            <a:ext cx="2057400" cy="365125"/>
          </a:xfrm>
          <a:prstGeom prst="rect">
            <a:avLst/>
          </a:prstGeom>
          <a:noFill/>
          <a:ln>
            <a:noFill/>
          </a:ln>
        </p:spPr>
        <p:txBody>
          <a:bodyPr anchorCtr="0" anchor="ctr" bIns="45700" lIns="91425" spcFirstLastPara="1" rIns="91425" wrap="square" tIns="45700">
            <a:noAutofit/>
          </a:bodyPr>
          <a:lstStyle>
            <a:lvl1pPr indent="0" lvl="0" marL="0" marR="0" algn="r">
              <a:spcBef>
                <a:spcPts val="0"/>
              </a:spcBef>
              <a:spcAft>
                <a:spcPts val="0"/>
              </a:spcAft>
              <a:buNone/>
              <a:defRPr b="0" i="0" sz="1200" u="none" cap="none" strike="noStrike">
                <a:solidFill>
                  <a:srgbClr val="797979"/>
                </a:solidFill>
                <a:latin typeface="Calibri"/>
                <a:ea typeface="Calibri"/>
                <a:cs typeface="Calibri"/>
                <a:sym typeface="Calibri"/>
              </a:defRPr>
            </a:lvl1pPr>
            <a:lvl2pPr indent="0" lvl="1" marL="0" marR="0" algn="r">
              <a:spcBef>
                <a:spcPts val="0"/>
              </a:spcBef>
              <a:spcAft>
                <a:spcPts val="0"/>
              </a:spcAft>
              <a:buNone/>
              <a:defRPr b="0" i="0" sz="1200" u="none" cap="none" strike="noStrike">
                <a:solidFill>
                  <a:srgbClr val="797979"/>
                </a:solidFill>
                <a:latin typeface="Calibri"/>
                <a:ea typeface="Calibri"/>
                <a:cs typeface="Calibri"/>
                <a:sym typeface="Calibri"/>
              </a:defRPr>
            </a:lvl2pPr>
            <a:lvl3pPr indent="0" lvl="2" marL="0" marR="0" algn="r">
              <a:spcBef>
                <a:spcPts val="0"/>
              </a:spcBef>
              <a:spcAft>
                <a:spcPts val="0"/>
              </a:spcAft>
              <a:buNone/>
              <a:defRPr b="0" i="0" sz="1200" u="none" cap="none" strike="noStrike">
                <a:solidFill>
                  <a:srgbClr val="797979"/>
                </a:solidFill>
                <a:latin typeface="Calibri"/>
                <a:ea typeface="Calibri"/>
                <a:cs typeface="Calibri"/>
                <a:sym typeface="Calibri"/>
              </a:defRPr>
            </a:lvl3pPr>
            <a:lvl4pPr indent="0" lvl="3" marL="0" marR="0" algn="r">
              <a:spcBef>
                <a:spcPts val="0"/>
              </a:spcBef>
              <a:spcAft>
                <a:spcPts val="0"/>
              </a:spcAft>
              <a:buNone/>
              <a:defRPr b="0" i="0" sz="1200" u="none" cap="none" strike="noStrike">
                <a:solidFill>
                  <a:srgbClr val="797979"/>
                </a:solidFill>
                <a:latin typeface="Calibri"/>
                <a:ea typeface="Calibri"/>
                <a:cs typeface="Calibri"/>
                <a:sym typeface="Calibri"/>
              </a:defRPr>
            </a:lvl4pPr>
            <a:lvl5pPr indent="0" lvl="4" marL="0" marR="0" algn="r">
              <a:spcBef>
                <a:spcPts val="0"/>
              </a:spcBef>
              <a:spcAft>
                <a:spcPts val="0"/>
              </a:spcAft>
              <a:buNone/>
              <a:defRPr b="0" i="0" sz="1200" u="none" cap="none" strike="noStrike">
                <a:solidFill>
                  <a:srgbClr val="797979"/>
                </a:solidFill>
                <a:latin typeface="Calibri"/>
                <a:ea typeface="Calibri"/>
                <a:cs typeface="Calibri"/>
                <a:sym typeface="Calibri"/>
              </a:defRPr>
            </a:lvl5pPr>
            <a:lvl6pPr indent="0" lvl="5" marL="0" marR="0" algn="r">
              <a:spcBef>
                <a:spcPts val="0"/>
              </a:spcBef>
              <a:spcAft>
                <a:spcPts val="0"/>
              </a:spcAft>
              <a:buNone/>
              <a:defRPr b="0" i="0" sz="1200" u="none" cap="none" strike="noStrike">
                <a:solidFill>
                  <a:srgbClr val="797979"/>
                </a:solidFill>
                <a:latin typeface="Calibri"/>
                <a:ea typeface="Calibri"/>
                <a:cs typeface="Calibri"/>
                <a:sym typeface="Calibri"/>
              </a:defRPr>
            </a:lvl6pPr>
            <a:lvl7pPr indent="0" lvl="6" marL="0" marR="0" algn="r">
              <a:spcBef>
                <a:spcPts val="0"/>
              </a:spcBef>
              <a:spcAft>
                <a:spcPts val="0"/>
              </a:spcAft>
              <a:buNone/>
              <a:defRPr b="0" i="0" sz="1200" u="none" cap="none" strike="noStrike">
                <a:solidFill>
                  <a:srgbClr val="797979"/>
                </a:solidFill>
                <a:latin typeface="Calibri"/>
                <a:ea typeface="Calibri"/>
                <a:cs typeface="Calibri"/>
                <a:sym typeface="Calibri"/>
              </a:defRPr>
            </a:lvl7pPr>
            <a:lvl8pPr indent="0" lvl="7" marL="0" marR="0" algn="r">
              <a:spcBef>
                <a:spcPts val="0"/>
              </a:spcBef>
              <a:spcAft>
                <a:spcPts val="0"/>
              </a:spcAft>
              <a:buNone/>
              <a:defRPr b="0" i="0" sz="1200" u="none" cap="none" strike="noStrike">
                <a:solidFill>
                  <a:srgbClr val="797979"/>
                </a:solidFill>
                <a:latin typeface="Calibri"/>
                <a:ea typeface="Calibri"/>
                <a:cs typeface="Calibri"/>
                <a:sym typeface="Calibri"/>
              </a:defRPr>
            </a:lvl8pPr>
            <a:lvl9pPr indent="0" lvl="8" marL="0" marR="0" algn="r">
              <a:spcBef>
                <a:spcPts val="0"/>
              </a:spcBef>
              <a:spcAft>
                <a:spcPts val="0"/>
              </a:spcAft>
              <a:buNone/>
              <a:defRPr b="0" i="0" sz="1200" u="none" cap="none" strike="noStrike">
                <a:solidFill>
                  <a:srgbClr val="79797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9" name="Shape 19"/>
        <p:cNvGrpSpPr/>
        <p:nvPr/>
      </p:nvGrpSpPr>
      <p:grpSpPr>
        <a:xfrm>
          <a:off x="0" y="0"/>
          <a:ext cx="0" cy="0"/>
          <a:chOff x="0" y="0"/>
          <a:chExt cx="0" cy="0"/>
        </a:xfrm>
      </p:grpSpPr>
      <p:sp>
        <p:nvSpPr>
          <p:cNvPr id="20" name="Google Shape;20;p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 name="Google Shape;21;p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 name="Google Shape;22;p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spcBef>
                <a:spcPts val="0"/>
              </a:spcBef>
              <a:spcAft>
                <a:spcPts val="0"/>
              </a:spcAft>
              <a:buNone/>
              <a:defRPr b="0" i="0" sz="1200" u="none" cap="none" strike="noStrike">
                <a:solidFill>
                  <a:srgbClr val="898989"/>
                </a:solidFill>
                <a:latin typeface="Calibri"/>
                <a:ea typeface="Calibri"/>
                <a:cs typeface="Calibri"/>
                <a:sym typeface="Calibri"/>
              </a:defRPr>
            </a:lvl1pPr>
            <a:lvl2pPr indent="0" lvl="1" marL="0" marR="0" algn="r">
              <a:spcBef>
                <a:spcPts val="0"/>
              </a:spcBef>
              <a:spcAft>
                <a:spcPts val="0"/>
              </a:spcAft>
              <a:buNone/>
              <a:defRPr b="0" i="0" sz="1200" u="none" cap="none" strike="noStrike">
                <a:solidFill>
                  <a:srgbClr val="898989"/>
                </a:solidFill>
                <a:latin typeface="Calibri"/>
                <a:ea typeface="Calibri"/>
                <a:cs typeface="Calibri"/>
                <a:sym typeface="Calibri"/>
              </a:defRPr>
            </a:lvl2pPr>
            <a:lvl3pPr indent="0" lvl="2" marL="0" marR="0" algn="r">
              <a:spcBef>
                <a:spcPts val="0"/>
              </a:spcBef>
              <a:spcAft>
                <a:spcPts val="0"/>
              </a:spcAft>
              <a:buNone/>
              <a:defRPr b="0" i="0" sz="1200" u="none" cap="none" strike="noStrike">
                <a:solidFill>
                  <a:srgbClr val="898989"/>
                </a:solidFill>
                <a:latin typeface="Calibri"/>
                <a:ea typeface="Calibri"/>
                <a:cs typeface="Calibri"/>
                <a:sym typeface="Calibri"/>
              </a:defRPr>
            </a:lvl3pPr>
            <a:lvl4pPr indent="0" lvl="3" marL="0" marR="0" algn="r">
              <a:spcBef>
                <a:spcPts val="0"/>
              </a:spcBef>
              <a:spcAft>
                <a:spcPts val="0"/>
              </a:spcAft>
              <a:buNone/>
              <a:defRPr b="0" i="0" sz="1200" u="none" cap="none" strike="noStrike">
                <a:solidFill>
                  <a:srgbClr val="898989"/>
                </a:solidFill>
                <a:latin typeface="Calibri"/>
                <a:ea typeface="Calibri"/>
                <a:cs typeface="Calibri"/>
                <a:sym typeface="Calibri"/>
              </a:defRPr>
            </a:lvl4pPr>
            <a:lvl5pPr indent="0" lvl="4" marL="0" marR="0" algn="r">
              <a:spcBef>
                <a:spcPts val="0"/>
              </a:spcBef>
              <a:spcAft>
                <a:spcPts val="0"/>
              </a:spcAft>
              <a:buNone/>
              <a:defRPr b="0" i="0" sz="1200" u="none" cap="none" strike="noStrike">
                <a:solidFill>
                  <a:srgbClr val="898989"/>
                </a:solidFill>
                <a:latin typeface="Calibri"/>
                <a:ea typeface="Calibri"/>
                <a:cs typeface="Calibri"/>
                <a:sym typeface="Calibri"/>
              </a:defRPr>
            </a:lvl5pPr>
            <a:lvl6pPr indent="0" lvl="5" marL="0" marR="0" algn="r">
              <a:spcBef>
                <a:spcPts val="0"/>
              </a:spcBef>
              <a:spcAft>
                <a:spcPts val="0"/>
              </a:spcAft>
              <a:buNone/>
              <a:defRPr b="0" i="0" sz="1200" u="none" cap="none" strike="noStrike">
                <a:solidFill>
                  <a:srgbClr val="898989"/>
                </a:solidFill>
                <a:latin typeface="Calibri"/>
                <a:ea typeface="Calibri"/>
                <a:cs typeface="Calibri"/>
                <a:sym typeface="Calibri"/>
              </a:defRPr>
            </a:lvl6pPr>
            <a:lvl7pPr indent="0" lvl="6" marL="0" marR="0" algn="r">
              <a:spcBef>
                <a:spcPts val="0"/>
              </a:spcBef>
              <a:spcAft>
                <a:spcPts val="0"/>
              </a:spcAft>
              <a:buNone/>
              <a:defRPr b="0" i="0" sz="1200" u="none" cap="none" strike="noStrike">
                <a:solidFill>
                  <a:srgbClr val="898989"/>
                </a:solidFill>
                <a:latin typeface="Calibri"/>
                <a:ea typeface="Calibri"/>
                <a:cs typeface="Calibri"/>
                <a:sym typeface="Calibri"/>
              </a:defRPr>
            </a:lvl7pPr>
            <a:lvl8pPr indent="0" lvl="7" marL="0" marR="0" algn="r">
              <a:spcBef>
                <a:spcPts val="0"/>
              </a:spcBef>
              <a:spcAft>
                <a:spcPts val="0"/>
              </a:spcAft>
              <a:buNone/>
              <a:defRPr b="0" i="0" sz="1200" u="none" cap="none" strike="noStrike">
                <a:solidFill>
                  <a:srgbClr val="898989"/>
                </a:solidFill>
                <a:latin typeface="Calibri"/>
                <a:ea typeface="Calibri"/>
                <a:cs typeface="Calibri"/>
                <a:sym typeface="Calibri"/>
              </a:defRPr>
            </a:lvl8pPr>
            <a:lvl9pPr indent="0" lvl="8" marL="0" marR="0" algn="r">
              <a:spcBef>
                <a:spcPts val="0"/>
              </a:spcBef>
              <a:spcAft>
                <a:spcPts val="0"/>
              </a:spcAft>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ullet list - Networking">
  <p:cSld name="Bullet list - Networking">
    <p:spTree>
      <p:nvGrpSpPr>
        <p:cNvPr id="116" name="Shape 116"/>
        <p:cNvGrpSpPr/>
        <p:nvPr/>
      </p:nvGrpSpPr>
      <p:grpSpPr>
        <a:xfrm>
          <a:off x="0" y="0"/>
          <a:ext cx="0" cy="0"/>
          <a:chOff x="0" y="0"/>
          <a:chExt cx="0" cy="0"/>
        </a:xfrm>
      </p:grpSpPr>
      <p:sp>
        <p:nvSpPr>
          <p:cNvPr id="117" name="Google Shape;117;p21"/>
          <p:cNvSpPr txBox="1"/>
          <p:nvPr>
            <p:ph idx="1" type="body"/>
          </p:nvPr>
        </p:nvSpPr>
        <p:spPr>
          <a:xfrm>
            <a:off x="628650" y="2108199"/>
            <a:ext cx="7886700" cy="4250268"/>
          </a:xfrm>
          <a:prstGeom prst="rect">
            <a:avLst/>
          </a:prstGeom>
          <a:noFill/>
          <a:ln>
            <a:noFill/>
          </a:ln>
        </p:spPr>
        <p:txBody>
          <a:bodyPr anchorCtr="0" anchor="t" bIns="45700" lIns="91425" spcFirstLastPara="1" rIns="91425" wrap="square" tIns="45700">
            <a:noAutofit/>
          </a:bodyPr>
          <a:lstStyle>
            <a:lvl1pPr indent="-431800" lvl="0" marL="457200" algn="l">
              <a:spcBef>
                <a:spcPts val="640"/>
              </a:spcBef>
              <a:spcAft>
                <a:spcPts val="0"/>
              </a:spcAft>
              <a:buClr>
                <a:srgbClr val="797979"/>
              </a:buClr>
              <a:buSzPts val="3200"/>
              <a:buChar char="•"/>
              <a:defRPr>
                <a:solidFill>
                  <a:srgbClr val="797979"/>
                </a:solidFill>
              </a:defRPr>
            </a:lvl1pPr>
            <a:lvl2pPr indent="-406400" lvl="1" marL="914400" algn="l">
              <a:spcBef>
                <a:spcPts val="560"/>
              </a:spcBef>
              <a:spcAft>
                <a:spcPts val="0"/>
              </a:spcAft>
              <a:buClr>
                <a:srgbClr val="797979"/>
              </a:buClr>
              <a:buSzPts val="2800"/>
              <a:buChar char="–"/>
              <a:defRPr>
                <a:solidFill>
                  <a:srgbClr val="797979"/>
                </a:solidFill>
              </a:defRPr>
            </a:lvl2pPr>
            <a:lvl3pPr indent="-381000" lvl="2" marL="1371600" algn="l">
              <a:spcBef>
                <a:spcPts val="480"/>
              </a:spcBef>
              <a:spcAft>
                <a:spcPts val="0"/>
              </a:spcAft>
              <a:buClr>
                <a:srgbClr val="797979"/>
              </a:buClr>
              <a:buSzPts val="2400"/>
              <a:buChar char="•"/>
              <a:defRPr>
                <a:solidFill>
                  <a:srgbClr val="797979"/>
                </a:solidFill>
              </a:defRPr>
            </a:lvl3pPr>
            <a:lvl4pPr indent="-355600" lvl="3" marL="1828800" algn="l">
              <a:spcBef>
                <a:spcPts val="400"/>
              </a:spcBef>
              <a:spcAft>
                <a:spcPts val="0"/>
              </a:spcAft>
              <a:buClr>
                <a:srgbClr val="797979"/>
              </a:buClr>
              <a:buSzPts val="2000"/>
              <a:buChar char="–"/>
              <a:defRPr>
                <a:solidFill>
                  <a:srgbClr val="797979"/>
                </a:solidFill>
              </a:defRPr>
            </a:lvl4pPr>
            <a:lvl5pPr indent="-355600" lvl="4" marL="2286000" algn="l">
              <a:spcBef>
                <a:spcPts val="400"/>
              </a:spcBef>
              <a:spcAft>
                <a:spcPts val="0"/>
              </a:spcAft>
              <a:buClr>
                <a:srgbClr val="797979"/>
              </a:buClr>
              <a:buSzPts val="2000"/>
              <a:buChar char="»"/>
              <a:defRPr>
                <a:solidFill>
                  <a:srgbClr val="797979"/>
                </a:solidFill>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18" name="Google Shape;118;p21"/>
          <p:cNvSpPr txBox="1"/>
          <p:nvPr>
            <p:ph type="title"/>
          </p:nvPr>
        </p:nvSpPr>
        <p:spPr>
          <a:xfrm>
            <a:off x="374574" y="429658"/>
            <a:ext cx="5651653" cy="1498294"/>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SzPts val="1400"/>
              <a:buNone/>
              <a:defRPr sz="4000">
                <a:solidFill>
                  <a:schemeClr val="lt1"/>
                </a:solidFill>
                <a:latin typeface="Calibri"/>
                <a:ea typeface="Calibri"/>
                <a:cs typeface="Calibri"/>
                <a:sym typeface="Calibri"/>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119" name="Google Shape;119;p21"/>
          <p:cNvSpPr txBox="1"/>
          <p:nvPr>
            <p:ph idx="12" type="sldNum"/>
          </p:nvPr>
        </p:nvSpPr>
        <p:spPr>
          <a:xfrm>
            <a:off x="7075488" y="6488113"/>
            <a:ext cx="2057400" cy="365125"/>
          </a:xfrm>
          <a:prstGeom prst="rect">
            <a:avLst/>
          </a:prstGeom>
          <a:noFill/>
          <a:ln>
            <a:noFill/>
          </a:ln>
        </p:spPr>
        <p:txBody>
          <a:bodyPr anchorCtr="0" anchor="ctr" bIns="45700" lIns="91425" spcFirstLastPara="1" rIns="91425" wrap="square" tIns="45700">
            <a:noAutofit/>
          </a:bodyPr>
          <a:lstStyle>
            <a:lvl1pPr indent="0" lvl="0" marL="0" marR="0" algn="r">
              <a:spcBef>
                <a:spcPts val="0"/>
              </a:spcBef>
              <a:spcAft>
                <a:spcPts val="0"/>
              </a:spcAft>
              <a:buNone/>
              <a:defRPr b="0" i="0" sz="1200" u="none" cap="none" strike="noStrike">
                <a:solidFill>
                  <a:srgbClr val="797979"/>
                </a:solidFill>
                <a:latin typeface="Calibri"/>
                <a:ea typeface="Calibri"/>
                <a:cs typeface="Calibri"/>
                <a:sym typeface="Calibri"/>
              </a:defRPr>
            </a:lvl1pPr>
            <a:lvl2pPr indent="0" lvl="1" marL="0" marR="0" algn="r">
              <a:spcBef>
                <a:spcPts val="0"/>
              </a:spcBef>
              <a:spcAft>
                <a:spcPts val="0"/>
              </a:spcAft>
              <a:buNone/>
              <a:defRPr b="0" i="0" sz="1200" u="none" cap="none" strike="noStrike">
                <a:solidFill>
                  <a:srgbClr val="797979"/>
                </a:solidFill>
                <a:latin typeface="Calibri"/>
                <a:ea typeface="Calibri"/>
                <a:cs typeface="Calibri"/>
                <a:sym typeface="Calibri"/>
              </a:defRPr>
            </a:lvl2pPr>
            <a:lvl3pPr indent="0" lvl="2" marL="0" marR="0" algn="r">
              <a:spcBef>
                <a:spcPts val="0"/>
              </a:spcBef>
              <a:spcAft>
                <a:spcPts val="0"/>
              </a:spcAft>
              <a:buNone/>
              <a:defRPr b="0" i="0" sz="1200" u="none" cap="none" strike="noStrike">
                <a:solidFill>
                  <a:srgbClr val="797979"/>
                </a:solidFill>
                <a:latin typeface="Calibri"/>
                <a:ea typeface="Calibri"/>
                <a:cs typeface="Calibri"/>
                <a:sym typeface="Calibri"/>
              </a:defRPr>
            </a:lvl3pPr>
            <a:lvl4pPr indent="0" lvl="3" marL="0" marR="0" algn="r">
              <a:spcBef>
                <a:spcPts val="0"/>
              </a:spcBef>
              <a:spcAft>
                <a:spcPts val="0"/>
              </a:spcAft>
              <a:buNone/>
              <a:defRPr b="0" i="0" sz="1200" u="none" cap="none" strike="noStrike">
                <a:solidFill>
                  <a:srgbClr val="797979"/>
                </a:solidFill>
                <a:latin typeface="Calibri"/>
                <a:ea typeface="Calibri"/>
                <a:cs typeface="Calibri"/>
                <a:sym typeface="Calibri"/>
              </a:defRPr>
            </a:lvl4pPr>
            <a:lvl5pPr indent="0" lvl="4" marL="0" marR="0" algn="r">
              <a:spcBef>
                <a:spcPts val="0"/>
              </a:spcBef>
              <a:spcAft>
                <a:spcPts val="0"/>
              </a:spcAft>
              <a:buNone/>
              <a:defRPr b="0" i="0" sz="1200" u="none" cap="none" strike="noStrike">
                <a:solidFill>
                  <a:srgbClr val="797979"/>
                </a:solidFill>
                <a:latin typeface="Calibri"/>
                <a:ea typeface="Calibri"/>
                <a:cs typeface="Calibri"/>
                <a:sym typeface="Calibri"/>
              </a:defRPr>
            </a:lvl5pPr>
            <a:lvl6pPr indent="0" lvl="5" marL="0" marR="0" algn="r">
              <a:spcBef>
                <a:spcPts val="0"/>
              </a:spcBef>
              <a:spcAft>
                <a:spcPts val="0"/>
              </a:spcAft>
              <a:buNone/>
              <a:defRPr b="0" i="0" sz="1200" u="none" cap="none" strike="noStrike">
                <a:solidFill>
                  <a:srgbClr val="797979"/>
                </a:solidFill>
                <a:latin typeface="Calibri"/>
                <a:ea typeface="Calibri"/>
                <a:cs typeface="Calibri"/>
                <a:sym typeface="Calibri"/>
              </a:defRPr>
            </a:lvl6pPr>
            <a:lvl7pPr indent="0" lvl="6" marL="0" marR="0" algn="r">
              <a:spcBef>
                <a:spcPts val="0"/>
              </a:spcBef>
              <a:spcAft>
                <a:spcPts val="0"/>
              </a:spcAft>
              <a:buNone/>
              <a:defRPr b="0" i="0" sz="1200" u="none" cap="none" strike="noStrike">
                <a:solidFill>
                  <a:srgbClr val="797979"/>
                </a:solidFill>
                <a:latin typeface="Calibri"/>
                <a:ea typeface="Calibri"/>
                <a:cs typeface="Calibri"/>
                <a:sym typeface="Calibri"/>
              </a:defRPr>
            </a:lvl7pPr>
            <a:lvl8pPr indent="0" lvl="7" marL="0" marR="0" algn="r">
              <a:spcBef>
                <a:spcPts val="0"/>
              </a:spcBef>
              <a:spcAft>
                <a:spcPts val="0"/>
              </a:spcAft>
              <a:buNone/>
              <a:defRPr b="0" i="0" sz="1200" u="none" cap="none" strike="noStrike">
                <a:solidFill>
                  <a:srgbClr val="797979"/>
                </a:solidFill>
                <a:latin typeface="Calibri"/>
                <a:ea typeface="Calibri"/>
                <a:cs typeface="Calibri"/>
                <a:sym typeface="Calibri"/>
              </a:defRPr>
            </a:lvl8pPr>
            <a:lvl9pPr indent="0" lvl="8" marL="0" marR="0" algn="r">
              <a:spcBef>
                <a:spcPts val="0"/>
              </a:spcBef>
              <a:spcAft>
                <a:spcPts val="0"/>
              </a:spcAft>
              <a:buNone/>
              <a:defRPr b="0" i="0" sz="1200" u="none" cap="none" strike="noStrike">
                <a:solidFill>
                  <a:srgbClr val="79797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Picture_Option_1">
  <p:cSld name="1_Picture_Option_1">
    <p:bg>
      <p:bgPr>
        <a:blipFill>
          <a:blip r:embed="rId2">
            <a:alphaModFix/>
          </a:blip>
          <a:stretch>
            <a:fillRect/>
          </a:stretch>
        </a:blipFill>
      </p:bgPr>
    </p:bg>
    <p:spTree>
      <p:nvGrpSpPr>
        <p:cNvPr id="23" name="Shape 23"/>
        <p:cNvGrpSpPr/>
        <p:nvPr/>
      </p:nvGrpSpPr>
      <p:grpSpPr>
        <a:xfrm>
          <a:off x="0" y="0"/>
          <a:ext cx="0" cy="0"/>
          <a:chOff x="0" y="0"/>
          <a:chExt cx="0" cy="0"/>
        </a:xfrm>
      </p:grpSpPr>
      <p:sp>
        <p:nvSpPr>
          <p:cNvPr id="24" name="Google Shape;24;p4"/>
          <p:cNvSpPr txBox="1"/>
          <p:nvPr>
            <p:ph type="title"/>
          </p:nvPr>
        </p:nvSpPr>
        <p:spPr>
          <a:xfrm>
            <a:off x="4572000" y="409937"/>
            <a:ext cx="3725330" cy="583471"/>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SzPts val="1400"/>
              <a:buNone/>
              <a:defRPr b="1" i="0" sz="2200">
                <a:solidFill>
                  <a:srgbClr val="EB5C4E"/>
                </a:solidFill>
                <a:latin typeface="Avenir"/>
                <a:ea typeface="Avenir"/>
                <a:cs typeface="Avenir"/>
                <a:sym typeface="Avenir"/>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25" name="Google Shape;25;p4"/>
          <p:cNvSpPr txBox="1"/>
          <p:nvPr>
            <p:ph idx="1" type="body"/>
          </p:nvPr>
        </p:nvSpPr>
        <p:spPr>
          <a:xfrm>
            <a:off x="4613835" y="1679913"/>
            <a:ext cx="3606800" cy="4525963"/>
          </a:xfrm>
          <a:prstGeom prst="rect">
            <a:avLst/>
          </a:prstGeom>
          <a:noFill/>
          <a:ln>
            <a:noFill/>
          </a:ln>
        </p:spPr>
        <p:txBody>
          <a:bodyPr anchorCtr="0" anchor="t" bIns="45700" lIns="91425" spcFirstLastPara="1" rIns="91425" wrap="square" tIns="45700">
            <a:noAutofit/>
          </a:bodyPr>
          <a:lstStyle>
            <a:lvl1pPr indent="-330200" lvl="0" marL="457200" algn="l">
              <a:spcBef>
                <a:spcPts val="320"/>
              </a:spcBef>
              <a:spcAft>
                <a:spcPts val="0"/>
              </a:spcAft>
              <a:buClr>
                <a:srgbClr val="EB5C4E"/>
              </a:buClr>
              <a:buSzPts val="1600"/>
              <a:buChar char="•"/>
              <a:defRPr b="1" sz="1600">
                <a:solidFill>
                  <a:srgbClr val="404040"/>
                </a:solidFill>
                <a:latin typeface="Avenir"/>
                <a:ea typeface="Avenir"/>
                <a:cs typeface="Avenir"/>
                <a:sym typeface="Avenir"/>
              </a:defRPr>
            </a:lvl1pPr>
            <a:lvl2pPr indent="-330200" lvl="1" marL="914400" algn="l">
              <a:spcBef>
                <a:spcPts val="320"/>
              </a:spcBef>
              <a:spcAft>
                <a:spcPts val="0"/>
              </a:spcAft>
              <a:buClr>
                <a:srgbClr val="EB5C4E"/>
              </a:buClr>
              <a:buSzPts val="1600"/>
              <a:buChar char="–"/>
              <a:defRPr sz="1600">
                <a:solidFill>
                  <a:srgbClr val="404040"/>
                </a:solidFill>
                <a:latin typeface="Avenir"/>
                <a:ea typeface="Avenir"/>
                <a:cs typeface="Avenir"/>
                <a:sym typeface="Avenir"/>
              </a:defRPr>
            </a:lvl2pPr>
            <a:lvl3pPr indent="-330200" lvl="2" marL="1371600" algn="l">
              <a:spcBef>
                <a:spcPts val="320"/>
              </a:spcBef>
              <a:spcAft>
                <a:spcPts val="0"/>
              </a:spcAft>
              <a:buClr>
                <a:srgbClr val="EB5C4E"/>
              </a:buClr>
              <a:buSzPts val="1600"/>
              <a:buChar char="•"/>
              <a:defRPr sz="1600">
                <a:solidFill>
                  <a:srgbClr val="404040"/>
                </a:solidFill>
                <a:latin typeface="Avenir"/>
                <a:ea typeface="Avenir"/>
                <a:cs typeface="Avenir"/>
                <a:sym typeface="Aveni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6" name="Google Shape;26;p4"/>
          <p:cNvSpPr txBox="1"/>
          <p:nvPr>
            <p:ph idx="12" type="sldNum"/>
          </p:nvPr>
        </p:nvSpPr>
        <p:spPr>
          <a:xfrm>
            <a:off x="8534400" y="6481856"/>
            <a:ext cx="605474" cy="385668"/>
          </a:xfrm>
          <a:prstGeom prst="rect">
            <a:avLst/>
          </a:prstGeom>
          <a:noFill/>
          <a:ln>
            <a:noFill/>
          </a:ln>
        </p:spPr>
        <p:txBody>
          <a:bodyPr anchorCtr="0" anchor="ctr" bIns="45700" lIns="91425" spcFirstLastPara="1" rIns="91425" wrap="square" tIns="45700">
            <a:noAutofit/>
          </a:bodyPr>
          <a:lstStyle>
            <a:lvl1pPr indent="0" lvl="0" marL="0" marR="0" algn="ctr">
              <a:spcBef>
                <a:spcPts val="0"/>
              </a:spcBef>
              <a:spcAft>
                <a:spcPts val="0"/>
              </a:spcAft>
              <a:buNone/>
              <a:defRPr b="0" i="0" sz="1200" u="none" cap="none" strike="noStrike">
                <a:solidFill>
                  <a:srgbClr val="898989"/>
                </a:solidFill>
                <a:latin typeface="Calibri"/>
                <a:ea typeface="Calibri"/>
                <a:cs typeface="Calibri"/>
                <a:sym typeface="Calibri"/>
              </a:defRPr>
            </a:lvl1pPr>
            <a:lvl2pPr indent="0" lvl="1" marL="0" marR="0" algn="ctr">
              <a:spcBef>
                <a:spcPts val="0"/>
              </a:spcBef>
              <a:spcAft>
                <a:spcPts val="0"/>
              </a:spcAft>
              <a:buNone/>
              <a:defRPr b="0" i="0" sz="1200" u="none" cap="none" strike="noStrike">
                <a:solidFill>
                  <a:srgbClr val="898989"/>
                </a:solidFill>
                <a:latin typeface="Calibri"/>
                <a:ea typeface="Calibri"/>
                <a:cs typeface="Calibri"/>
                <a:sym typeface="Calibri"/>
              </a:defRPr>
            </a:lvl2pPr>
            <a:lvl3pPr indent="0" lvl="2" marL="0" marR="0" algn="ctr">
              <a:spcBef>
                <a:spcPts val="0"/>
              </a:spcBef>
              <a:spcAft>
                <a:spcPts val="0"/>
              </a:spcAft>
              <a:buNone/>
              <a:defRPr b="0" i="0" sz="1200" u="none" cap="none" strike="noStrike">
                <a:solidFill>
                  <a:srgbClr val="898989"/>
                </a:solidFill>
                <a:latin typeface="Calibri"/>
                <a:ea typeface="Calibri"/>
                <a:cs typeface="Calibri"/>
                <a:sym typeface="Calibri"/>
              </a:defRPr>
            </a:lvl3pPr>
            <a:lvl4pPr indent="0" lvl="3" marL="0" marR="0" algn="ctr">
              <a:spcBef>
                <a:spcPts val="0"/>
              </a:spcBef>
              <a:spcAft>
                <a:spcPts val="0"/>
              </a:spcAft>
              <a:buNone/>
              <a:defRPr b="0" i="0" sz="1200" u="none" cap="none" strike="noStrike">
                <a:solidFill>
                  <a:srgbClr val="898989"/>
                </a:solidFill>
                <a:latin typeface="Calibri"/>
                <a:ea typeface="Calibri"/>
                <a:cs typeface="Calibri"/>
                <a:sym typeface="Calibri"/>
              </a:defRPr>
            </a:lvl4pPr>
            <a:lvl5pPr indent="0" lvl="4" marL="0" marR="0" algn="ctr">
              <a:spcBef>
                <a:spcPts val="0"/>
              </a:spcBef>
              <a:spcAft>
                <a:spcPts val="0"/>
              </a:spcAft>
              <a:buNone/>
              <a:defRPr b="0" i="0" sz="1200" u="none" cap="none" strike="noStrike">
                <a:solidFill>
                  <a:srgbClr val="898989"/>
                </a:solidFill>
                <a:latin typeface="Calibri"/>
                <a:ea typeface="Calibri"/>
                <a:cs typeface="Calibri"/>
                <a:sym typeface="Calibri"/>
              </a:defRPr>
            </a:lvl5pPr>
            <a:lvl6pPr indent="0" lvl="5" marL="0" marR="0" algn="ctr">
              <a:spcBef>
                <a:spcPts val="0"/>
              </a:spcBef>
              <a:spcAft>
                <a:spcPts val="0"/>
              </a:spcAft>
              <a:buNone/>
              <a:defRPr b="0" i="0" sz="1200" u="none" cap="none" strike="noStrike">
                <a:solidFill>
                  <a:srgbClr val="898989"/>
                </a:solidFill>
                <a:latin typeface="Calibri"/>
                <a:ea typeface="Calibri"/>
                <a:cs typeface="Calibri"/>
                <a:sym typeface="Calibri"/>
              </a:defRPr>
            </a:lvl6pPr>
            <a:lvl7pPr indent="0" lvl="6" marL="0" marR="0" algn="ctr">
              <a:spcBef>
                <a:spcPts val="0"/>
              </a:spcBef>
              <a:spcAft>
                <a:spcPts val="0"/>
              </a:spcAft>
              <a:buNone/>
              <a:defRPr b="0" i="0" sz="1200" u="none" cap="none" strike="noStrike">
                <a:solidFill>
                  <a:srgbClr val="898989"/>
                </a:solidFill>
                <a:latin typeface="Calibri"/>
                <a:ea typeface="Calibri"/>
                <a:cs typeface="Calibri"/>
                <a:sym typeface="Calibri"/>
              </a:defRPr>
            </a:lvl7pPr>
            <a:lvl8pPr indent="0" lvl="7" marL="0" marR="0" algn="ctr">
              <a:spcBef>
                <a:spcPts val="0"/>
              </a:spcBef>
              <a:spcAft>
                <a:spcPts val="0"/>
              </a:spcAft>
              <a:buNone/>
              <a:defRPr b="0" i="0" sz="1200" u="none" cap="none" strike="noStrike">
                <a:solidFill>
                  <a:srgbClr val="898989"/>
                </a:solidFill>
                <a:latin typeface="Calibri"/>
                <a:ea typeface="Calibri"/>
                <a:cs typeface="Calibri"/>
                <a:sym typeface="Calibri"/>
              </a:defRPr>
            </a:lvl8pPr>
            <a:lvl9pPr indent="0" lvl="8" marL="0" marR="0" algn="ctr">
              <a:spcBef>
                <a:spcPts val="0"/>
              </a:spcBef>
              <a:spcAft>
                <a:spcPts val="0"/>
              </a:spcAft>
              <a:buNone/>
              <a:defRPr b="0" i="0" sz="1200" u="none" cap="none" strike="noStrike">
                <a:solidFill>
                  <a:srgbClr val="898989"/>
                </a:solidFill>
                <a:latin typeface="Calibri"/>
                <a:ea typeface="Calibri"/>
                <a:cs typeface="Calibri"/>
                <a:sym typeface="Calibri"/>
              </a:defRPr>
            </a:lvl9pPr>
          </a:lstStyle>
          <a:p>
            <a:pPr indent="0" lvl="0" marL="0" rtl="0" algn="ctr">
              <a:spcBef>
                <a:spcPts val="0"/>
              </a:spcBef>
              <a:spcAft>
                <a:spcPts val="0"/>
              </a:spcAft>
              <a:buNone/>
            </a:pPr>
            <a:fld id="{00000000-1234-1234-1234-123412341234}" type="slidenum">
              <a:rPr lang="fr-FR"/>
              <a:t>‹#›</a:t>
            </a:fld>
            <a:endParaRPr/>
          </a:p>
        </p:txBody>
      </p:sp>
      <p:cxnSp>
        <p:nvCxnSpPr>
          <p:cNvPr id="27" name="Google Shape;27;p4"/>
          <p:cNvCxnSpPr/>
          <p:nvPr/>
        </p:nvCxnSpPr>
        <p:spPr>
          <a:xfrm>
            <a:off x="4706471" y="1327307"/>
            <a:ext cx="3421529" cy="5950"/>
          </a:xfrm>
          <a:prstGeom prst="straightConnector1">
            <a:avLst/>
          </a:prstGeom>
          <a:noFill/>
          <a:ln cap="flat" cmpd="sng" w="9525">
            <a:solidFill>
              <a:srgbClr val="D8D8D8"/>
            </a:solidFill>
            <a:prstDash val="solid"/>
            <a:round/>
            <a:headEnd len="sm" w="sm" type="none"/>
            <a:tailEnd len="sm" w="sm" type="none"/>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hapter_Blue">
  <p:cSld name="1_Chapter_Blue">
    <p:bg>
      <p:bgPr>
        <a:blipFill>
          <a:blip r:embed="rId2">
            <a:alphaModFix/>
          </a:blip>
          <a:stretch>
            <a:fillRect/>
          </a:stretch>
        </a:blipFill>
      </p:bgPr>
    </p:bg>
    <p:spTree>
      <p:nvGrpSpPr>
        <p:cNvPr id="28" name="Shape 28"/>
        <p:cNvGrpSpPr/>
        <p:nvPr/>
      </p:nvGrpSpPr>
      <p:grpSpPr>
        <a:xfrm>
          <a:off x="0" y="0"/>
          <a:ext cx="0" cy="0"/>
          <a:chOff x="0" y="0"/>
          <a:chExt cx="0" cy="0"/>
        </a:xfrm>
      </p:grpSpPr>
      <p:sp>
        <p:nvSpPr>
          <p:cNvPr id="29" name="Google Shape;29;p5"/>
          <p:cNvSpPr txBox="1"/>
          <p:nvPr>
            <p:ph type="title"/>
          </p:nvPr>
        </p:nvSpPr>
        <p:spPr>
          <a:xfrm>
            <a:off x="1593848" y="469900"/>
            <a:ext cx="5956301"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SzPts val="1400"/>
              <a:buNone/>
              <a:defRPr b="1" i="0" sz="2100">
                <a:solidFill>
                  <a:srgbClr val="EB5C4E"/>
                </a:solidFill>
                <a:latin typeface="Avenir"/>
                <a:ea typeface="Avenir"/>
                <a:cs typeface="Avenir"/>
                <a:sym typeface="Avenir"/>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30" name="Google Shape;30;p5"/>
          <p:cNvSpPr txBox="1"/>
          <p:nvPr>
            <p:ph idx="1" type="body"/>
          </p:nvPr>
        </p:nvSpPr>
        <p:spPr>
          <a:xfrm>
            <a:off x="965200" y="1841500"/>
            <a:ext cx="7162800" cy="3708015"/>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rgbClr val="EB5C4E"/>
              </a:buClr>
              <a:buSzPts val="1800"/>
              <a:buChar char="•"/>
              <a:defRPr sz="1800">
                <a:solidFill>
                  <a:srgbClr val="404040"/>
                </a:solidFill>
                <a:latin typeface="Avenir"/>
                <a:ea typeface="Avenir"/>
                <a:cs typeface="Avenir"/>
                <a:sym typeface="Avenir"/>
              </a:defRPr>
            </a:lvl1pPr>
            <a:lvl2pPr indent="-342900" lvl="1" marL="914400" algn="l">
              <a:spcBef>
                <a:spcPts val="360"/>
              </a:spcBef>
              <a:spcAft>
                <a:spcPts val="0"/>
              </a:spcAft>
              <a:buClr>
                <a:srgbClr val="EB5C4E"/>
              </a:buClr>
              <a:buSzPts val="1800"/>
              <a:buChar char="–"/>
              <a:defRPr sz="1800">
                <a:solidFill>
                  <a:srgbClr val="404040"/>
                </a:solidFill>
                <a:latin typeface="Avenir"/>
                <a:ea typeface="Avenir"/>
                <a:cs typeface="Avenir"/>
                <a:sym typeface="Avenir"/>
              </a:defRPr>
            </a:lvl2pPr>
            <a:lvl3pPr indent="-342900" lvl="2" marL="1371600" algn="l">
              <a:spcBef>
                <a:spcPts val="360"/>
              </a:spcBef>
              <a:spcAft>
                <a:spcPts val="0"/>
              </a:spcAft>
              <a:buClr>
                <a:srgbClr val="EB5C4E"/>
              </a:buClr>
              <a:buSzPts val="1800"/>
              <a:buChar char="•"/>
              <a:defRPr sz="1800">
                <a:solidFill>
                  <a:srgbClr val="404040"/>
                </a:solidFill>
                <a:latin typeface="Avenir"/>
                <a:ea typeface="Avenir"/>
                <a:cs typeface="Avenir"/>
                <a:sym typeface="Aveni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31" name="Google Shape;31;p5"/>
          <p:cNvSpPr txBox="1"/>
          <p:nvPr>
            <p:ph idx="12" type="sldNum"/>
          </p:nvPr>
        </p:nvSpPr>
        <p:spPr>
          <a:xfrm>
            <a:off x="8686800" y="6413500"/>
            <a:ext cx="435861" cy="365125"/>
          </a:xfrm>
          <a:prstGeom prst="rect">
            <a:avLst/>
          </a:prstGeom>
          <a:noFill/>
          <a:ln>
            <a:noFill/>
          </a:ln>
        </p:spPr>
        <p:txBody>
          <a:bodyPr anchorCtr="0" anchor="ctr" bIns="45700" lIns="91425" spcFirstLastPara="1" rIns="91425" wrap="square" tIns="45700">
            <a:noAutofit/>
          </a:bodyPr>
          <a:lstStyle>
            <a:lvl1pPr indent="0" lvl="0" marL="0" marR="0" algn="ctr">
              <a:spcBef>
                <a:spcPts val="0"/>
              </a:spcBef>
              <a:spcAft>
                <a:spcPts val="0"/>
              </a:spcAft>
              <a:buNone/>
              <a:defRPr b="0" i="0" sz="1200" u="none" cap="none" strike="noStrike">
                <a:solidFill>
                  <a:srgbClr val="898989"/>
                </a:solidFill>
                <a:latin typeface="Calibri"/>
                <a:ea typeface="Calibri"/>
                <a:cs typeface="Calibri"/>
                <a:sym typeface="Calibri"/>
              </a:defRPr>
            </a:lvl1pPr>
            <a:lvl2pPr indent="0" lvl="1" marL="0" marR="0" algn="ctr">
              <a:spcBef>
                <a:spcPts val="0"/>
              </a:spcBef>
              <a:spcAft>
                <a:spcPts val="0"/>
              </a:spcAft>
              <a:buNone/>
              <a:defRPr b="0" i="0" sz="1200" u="none" cap="none" strike="noStrike">
                <a:solidFill>
                  <a:srgbClr val="898989"/>
                </a:solidFill>
                <a:latin typeface="Calibri"/>
                <a:ea typeface="Calibri"/>
                <a:cs typeface="Calibri"/>
                <a:sym typeface="Calibri"/>
              </a:defRPr>
            </a:lvl2pPr>
            <a:lvl3pPr indent="0" lvl="2" marL="0" marR="0" algn="ctr">
              <a:spcBef>
                <a:spcPts val="0"/>
              </a:spcBef>
              <a:spcAft>
                <a:spcPts val="0"/>
              </a:spcAft>
              <a:buNone/>
              <a:defRPr b="0" i="0" sz="1200" u="none" cap="none" strike="noStrike">
                <a:solidFill>
                  <a:srgbClr val="898989"/>
                </a:solidFill>
                <a:latin typeface="Calibri"/>
                <a:ea typeface="Calibri"/>
                <a:cs typeface="Calibri"/>
                <a:sym typeface="Calibri"/>
              </a:defRPr>
            </a:lvl3pPr>
            <a:lvl4pPr indent="0" lvl="3" marL="0" marR="0" algn="ctr">
              <a:spcBef>
                <a:spcPts val="0"/>
              </a:spcBef>
              <a:spcAft>
                <a:spcPts val="0"/>
              </a:spcAft>
              <a:buNone/>
              <a:defRPr b="0" i="0" sz="1200" u="none" cap="none" strike="noStrike">
                <a:solidFill>
                  <a:srgbClr val="898989"/>
                </a:solidFill>
                <a:latin typeface="Calibri"/>
                <a:ea typeface="Calibri"/>
                <a:cs typeface="Calibri"/>
                <a:sym typeface="Calibri"/>
              </a:defRPr>
            </a:lvl4pPr>
            <a:lvl5pPr indent="0" lvl="4" marL="0" marR="0" algn="ctr">
              <a:spcBef>
                <a:spcPts val="0"/>
              </a:spcBef>
              <a:spcAft>
                <a:spcPts val="0"/>
              </a:spcAft>
              <a:buNone/>
              <a:defRPr b="0" i="0" sz="1200" u="none" cap="none" strike="noStrike">
                <a:solidFill>
                  <a:srgbClr val="898989"/>
                </a:solidFill>
                <a:latin typeface="Calibri"/>
                <a:ea typeface="Calibri"/>
                <a:cs typeface="Calibri"/>
                <a:sym typeface="Calibri"/>
              </a:defRPr>
            </a:lvl5pPr>
            <a:lvl6pPr indent="0" lvl="5" marL="0" marR="0" algn="ctr">
              <a:spcBef>
                <a:spcPts val="0"/>
              </a:spcBef>
              <a:spcAft>
                <a:spcPts val="0"/>
              </a:spcAft>
              <a:buNone/>
              <a:defRPr b="0" i="0" sz="1200" u="none" cap="none" strike="noStrike">
                <a:solidFill>
                  <a:srgbClr val="898989"/>
                </a:solidFill>
                <a:latin typeface="Calibri"/>
                <a:ea typeface="Calibri"/>
                <a:cs typeface="Calibri"/>
                <a:sym typeface="Calibri"/>
              </a:defRPr>
            </a:lvl6pPr>
            <a:lvl7pPr indent="0" lvl="6" marL="0" marR="0" algn="ctr">
              <a:spcBef>
                <a:spcPts val="0"/>
              </a:spcBef>
              <a:spcAft>
                <a:spcPts val="0"/>
              </a:spcAft>
              <a:buNone/>
              <a:defRPr b="0" i="0" sz="1200" u="none" cap="none" strike="noStrike">
                <a:solidFill>
                  <a:srgbClr val="898989"/>
                </a:solidFill>
                <a:latin typeface="Calibri"/>
                <a:ea typeface="Calibri"/>
                <a:cs typeface="Calibri"/>
                <a:sym typeface="Calibri"/>
              </a:defRPr>
            </a:lvl7pPr>
            <a:lvl8pPr indent="0" lvl="7" marL="0" marR="0" algn="ctr">
              <a:spcBef>
                <a:spcPts val="0"/>
              </a:spcBef>
              <a:spcAft>
                <a:spcPts val="0"/>
              </a:spcAft>
              <a:buNone/>
              <a:defRPr b="0" i="0" sz="1200" u="none" cap="none" strike="noStrike">
                <a:solidFill>
                  <a:srgbClr val="898989"/>
                </a:solidFill>
                <a:latin typeface="Calibri"/>
                <a:ea typeface="Calibri"/>
                <a:cs typeface="Calibri"/>
                <a:sym typeface="Calibri"/>
              </a:defRPr>
            </a:lvl8pPr>
            <a:lvl9pPr indent="0" lvl="8" marL="0" marR="0" algn="ctr">
              <a:spcBef>
                <a:spcPts val="0"/>
              </a:spcBef>
              <a:spcAft>
                <a:spcPts val="0"/>
              </a:spcAft>
              <a:buNone/>
              <a:defRPr b="0" i="0" sz="1200" u="none" cap="none" strike="noStrike">
                <a:solidFill>
                  <a:srgbClr val="898989"/>
                </a:solidFill>
                <a:latin typeface="Calibri"/>
                <a:ea typeface="Calibri"/>
                <a:cs typeface="Calibri"/>
                <a:sym typeface="Calibri"/>
              </a:defRPr>
            </a:lvl9pPr>
          </a:lstStyle>
          <a:p>
            <a:pPr indent="0" lvl="0" marL="0" rtl="0" algn="ctr">
              <a:spcBef>
                <a:spcPts val="0"/>
              </a:spcBef>
              <a:spcAft>
                <a:spcPts val="0"/>
              </a:spcAft>
              <a:buNone/>
            </a:pPr>
            <a:fld id="{00000000-1234-1234-1234-123412341234}" type="slidenum">
              <a:rPr lang="fr-FR"/>
              <a:t>‹#›</a:t>
            </a:fld>
            <a:endParaRPr/>
          </a:p>
        </p:txBody>
      </p:sp>
      <p:cxnSp>
        <p:nvCxnSpPr>
          <p:cNvPr id="32" name="Google Shape;32;p5"/>
          <p:cNvCxnSpPr/>
          <p:nvPr/>
        </p:nvCxnSpPr>
        <p:spPr>
          <a:xfrm>
            <a:off x="965200" y="1496164"/>
            <a:ext cx="7162800" cy="0"/>
          </a:xfrm>
          <a:prstGeom prst="straightConnector1">
            <a:avLst/>
          </a:prstGeom>
          <a:noFill/>
          <a:ln cap="flat" cmpd="sng" w="9525">
            <a:solidFill>
              <a:srgbClr val="D8D8D8"/>
            </a:solidFill>
            <a:prstDash val="solid"/>
            <a:round/>
            <a:headEnd len="sm" w="sm" type="none"/>
            <a:tailEnd len="sm" w="sm" type="none"/>
          </a:ln>
        </p:spPr>
      </p:cxn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Chapter_Blue">
  <p:cSld name="2_Chapter_Blue">
    <p:bg>
      <p:bgPr>
        <a:blipFill>
          <a:blip r:embed="rId2">
            <a:alphaModFix/>
          </a:blip>
          <a:stretch>
            <a:fillRect/>
          </a:stretch>
        </a:blipFill>
      </p:bgPr>
    </p:bg>
    <p:spTree>
      <p:nvGrpSpPr>
        <p:cNvPr id="33" name="Shape 33"/>
        <p:cNvGrpSpPr/>
        <p:nvPr/>
      </p:nvGrpSpPr>
      <p:grpSpPr>
        <a:xfrm>
          <a:off x="0" y="0"/>
          <a:ext cx="0" cy="0"/>
          <a:chOff x="0" y="0"/>
          <a:chExt cx="0" cy="0"/>
        </a:xfrm>
      </p:grpSpPr>
      <p:sp>
        <p:nvSpPr>
          <p:cNvPr id="34" name="Google Shape;34;p6"/>
          <p:cNvSpPr txBox="1"/>
          <p:nvPr>
            <p:ph type="title"/>
          </p:nvPr>
        </p:nvSpPr>
        <p:spPr>
          <a:xfrm>
            <a:off x="1593848" y="469900"/>
            <a:ext cx="5956301"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SzPts val="1400"/>
              <a:buNone/>
              <a:defRPr b="1" i="0" sz="2100">
                <a:solidFill>
                  <a:srgbClr val="EB5C4E"/>
                </a:solidFill>
                <a:latin typeface="Avenir"/>
                <a:ea typeface="Avenir"/>
                <a:cs typeface="Avenir"/>
                <a:sym typeface="Avenir"/>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35" name="Google Shape;35;p6"/>
          <p:cNvSpPr txBox="1"/>
          <p:nvPr>
            <p:ph idx="1" type="body"/>
          </p:nvPr>
        </p:nvSpPr>
        <p:spPr>
          <a:xfrm>
            <a:off x="965200" y="1841500"/>
            <a:ext cx="7162800" cy="3708015"/>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rgbClr val="EB5C4E"/>
              </a:buClr>
              <a:buSzPts val="1800"/>
              <a:buChar char="•"/>
              <a:defRPr sz="1800">
                <a:solidFill>
                  <a:srgbClr val="404040"/>
                </a:solidFill>
                <a:latin typeface="Avenir"/>
                <a:ea typeface="Avenir"/>
                <a:cs typeface="Avenir"/>
                <a:sym typeface="Avenir"/>
              </a:defRPr>
            </a:lvl1pPr>
            <a:lvl2pPr indent="-342900" lvl="1" marL="914400" algn="l">
              <a:spcBef>
                <a:spcPts val="360"/>
              </a:spcBef>
              <a:spcAft>
                <a:spcPts val="0"/>
              </a:spcAft>
              <a:buClr>
                <a:srgbClr val="EB5C4E"/>
              </a:buClr>
              <a:buSzPts val="1800"/>
              <a:buChar char="–"/>
              <a:defRPr sz="1800">
                <a:solidFill>
                  <a:srgbClr val="404040"/>
                </a:solidFill>
                <a:latin typeface="Avenir"/>
                <a:ea typeface="Avenir"/>
                <a:cs typeface="Avenir"/>
                <a:sym typeface="Avenir"/>
              </a:defRPr>
            </a:lvl2pPr>
            <a:lvl3pPr indent="-342900" lvl="2" marL="1371600" algn="l">
              <a:spcBef>
                <a:spcPts val="360"/>
              </a:spcBef>
              <a:spcAft>
                <a:spcPts val="0"/>
              </a:spcAft>
              <a:buClr>
                <a:srgbClr val="EB5C4E"/>
              </a:buClr>
              <a:buSzPts val="1800"/>
              <a:buChar char="•"/>
              <a:defRPr sz="1800">
                <a:solidFill>
                  <a:srgbClr val="404040"/>
                </a:solidFill>
                <a:latin typeface="Avenir"/>
                <a:ea typeface="Avenir"/>
                <a:cs typeface="Avenir"/>
                <a:sym typeface="Aveni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36" name="Google Shape;36;p6"/>
          <p:cNvSpPr txBox="1"/>
          <p:nvPr>
            <p:ph idx="12" type="sldNum"/>
          </p:nvPr>
        </p:nvSpPr>
        <p:spPr>
          <a:xfrm>
            <a:off x="8686800" y="6413500"/>
            <a:ext cx="435861" cy="365125"/>
          </a:xfrm>
          <a:prstGeom prst="rect">
            <a:avLst/>
          </a:prstGeom>
          <a:noFill/>
          <a:ln>
            <a:noFill/>
          </a:ln>
        </p:spPr>
        <p:txBody>
          <a:bodyPr anchorCtr="0" anchor="ctr" bIns="45700" lIns="91425" spcFirstLastPara="1" rIns="91425" wrap="square" tIns="45700">
            <a:noAutofit/>
          </a:bodyPr>
          <a:lstStyle>
            <a:lvl1pPr indent="0" lvl="0" marL="0" marR="0" algn="ctr">
              <a:spcBef>
                <a:spcPts val="0"/>
              </a:spcBef>
              <a:spcAft>
                <a:spcPts val="0"/>
              </a:spcAft>
              <a:buNone/>
              <a:defRPr b="0" i="0" sz="1200" u="none" cap="none" strike="noStrike">
                <a:solidFill>
                  <a:srgbClr val="898989"/>
                </a:solidFill>
                <a:latin typeface="Calibri"/>
                <a:ea typeface="Calibri"/>
                <a:cs typeface="Calibri"/>
                <a:sym typeface="Calibri"/>
              </a:defRPr>
            </a:lvl1pPr>
            <a:lvl2pPr indent="0" lvl="1" marL="0" marR="0" algn="ctr">
              <a:spcBef>
                <a:spcPts val="0"/>
              </a:spcBef>
              <a:spcAft>
                <a:spcPts val="0"/>
              </a:spcAft>
              <a:buNone/>
              <a:defRPr b="0" i="0" sz="1200" u="none" cap="none" strike="noStrike">
                <a:solidFill>
                  <a:srgbClr val="898989"/>
                </a:solidFill>
                <a:latin typeface="Calibri"/>
                <a:ea typeface="Calibri"/>
                <a:cs typeface="Calibri"/>
                <a:sym typeface="Calibri"/>
              </a:defRPr>
            </a:lvl2pPr>
            <a:lvl3pPr indent="0" lvl="2" marL="0" marR="0" algn="ctr">
              <a:spcBef>
                <a:spcPts val="0"/>
              </a:spcBef>
              <a:spcAft>
                <a:spcPts val="0"/>
              </a:spcAft>
              <a:buNone/>
              <a:defRPr b="0" i="0" sz="1200" u="none" cap="none" strike="noStrike">
                <a:solidFill>
                  <a:srgbClr val="898989"/>
                </a:solidFill>
                <a:latin typeface="Calibri"/>
                <a:ea typeface="Calibri"/>
                <a:cs typeface="Calibri"/>
                <a:sym typeface="Calibri"/>
              </a:defRPr>
            </a:lvl3pPr>
            <a:lvl4pPr indent="0" lvl="3" marL="0" marR="0" algn="ctr">
              <a:spcBef>
                <a:spcPts val="0"/>
              </a:spcBef>
              <a:spcAft>
                <a:spcPts val="0"/>
              </a:spcAft>
              <a:buNone/>
              <a:defRPr b="0" i="0" sz="1200" u="none" cap="none" strike="noStrike">
                <a:solidFill>
                  <a:srgbClr val="898989"/>
                </a:solidFill>
                <a:latin typeface="Calibri"/>
                <a:ea typeface="Calibri"/>
                <a:cs typeface="Calibri"/>
                <a:sym typeface="Calibri"/>
              </a:defRPr>
            </a:lvl4pPr>
            <a:lvl5pPr indent="0" lvl="4" marL="0" marR="0" algn="ctr">
              <a:spcBef>
                <a:spcPts val="0"/>
              </a:spcBef>
              <a:spcAft>
                <a:spcPts val="0"/>
              </a:spcAft>
              <a:buNone/>
              <a:defRPr b="0" i="0" sz="1200" u="none" cap="none" strike="noStrike">
                <a:solidFill>
                  <a:srgbClr val="898989"/>
                </a:solidFill>
                <a:latin typeface="Calibri"/>
                <a:ea typeface="Calibri"/>
                <a:cs typeface="Calibri"/>
                <a:sym typeface="Calibri"/>
              </a:defRPr>
            </a:lvl5pPr>
            <a:lvl6pPr indent="0" lvl="5" marL="0" marR="0" algn="ctr">
              <a:spcBef>
                <a:spcPts val="0"/>
              </a:spcBef>
              <a:spcAft>
                <a:spcPts val="0"/>
              </a:spcAft>
              <a:buNone/>
              <a:defRPr b="0" i="0" sz="1200" u="none" cap="none" strike="noStrike">
                <a:solidFill>
                  <a:srgbClr val="898989"/>
                </a:solidFill>
                <a:latin typeface="Calibri"/>
                <a:ea typeface="Calibri"/>
                <a:cs typeface="Calibri"/>
                <a:sym typeface="Calibri"/>
              </a:defRPr>
            </a:lvl6pPr>
            <a:lvl7pPr indent="0" lvl="6" marL="0" marR="0" algn="ctr">
              <a:spcBef>
                <a:spcPts val="0"/>
              </a:spcBef>
              <a:spcAft>
                <a:spcPts val="0"/>
              </a:spcAft>
              <a:buNone/>
              <a:defRPr b="0" i="0" sz="1200" u="none" cap="none" strike="noStrike">
                <a:solidFill>
                  <a:srgbClr val="898989"/>
                </a:solidFill>
                <a:latin typeface="Calibri"/>
                <a:ea typeface="Calibri"/>
                <a:cs typeface="Calibri"/>
                <a:sym typeface="Calibri"/>
              </a:defRPr>
            </a:lvl7pPr>
            <a:lvl8pPr indent="0" lvl="7" marL="0" marR="0" algn="ctr">
              <a:spcBef>
                <a:spcPts val="0"/>
              </a:spcBef>
              <a:spcAft>
                <a:spcPts val="0"/>
              </a:spcAft>
              <a:buNone/>
              <a:defRPr b="0" i="0" sz="1200" u="none" cap="none" strike="noStrike">
                <a:solidFill>
                  <a:srgbClr val="898989"/>
                </a:solidFill>
                <a:latin typeface="Calibri"/>
                <a:ea typeface="Calibri"/>
                <a:cs typeface="Calibri"/>
                <a:sym typeface="Calibri"/>
              </a:defRPr>
            </a:lvl8pPr>
            <a:lvl9pPr indent="0" lvl="8" marL="0" marR="0" algn="ctr">
              <a:spcBef>
                <a:spcPts val="0"/>
              </a:spcBef>
              <a:spcAft>
                <a:spcPts val="0"/>
              </a:spcAft>
              <a:buNone/>
              <a:defRPr b="0" i="0" sz="1200" u="none" cap="none" strike="noStrike">
                <a:solidFill>
                  <a:srgbClr val="898989"/>
                </a:solidFill>
                <a:latin typeface="Calibri"/>
                <a:ea typeface="Calibri"/>
                <a:cs typeface="Calibri"/>
                <a:sym typeface="Calibri"/>
              </a:defRPr>
            </a:lvl9pPr>
          </a:lstStyle>
          <a:p>
            <a:pPr indent="0" lvl="0" marL="0" rtl="0" algn="ct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Last_slide">
  <p:cSld name="1_Last_slide">
    <p:bg>
      <p:bgPr>
        <a:blipFill>
          <a:blip r:embed="rId2">
            <a:alphaModFix/>
          </a:blip>
          <a:stretch>
            <a:fillRect/>
          </a:stretch>
        </a:blipFill>
      </p:bgPr>
    </p:bg>
    <p:spTree>
      <p:nvGrpSpPr>
        <p:cNvPr id="37" name="Shape 37"/>
        <p:cNvGrpSpPr/>
        <p:nvPr/>
      </p:nvGrpSpPr>
      <p:grpSpPr>
        <a:xfrm>
          <a:off x="0" y="0"/>
          <a:ext cx="0" cy="0"/>
          <a:chOff x="0" y="0"/>
          <a:chExt cx="0" cy="0"/>
        </a:xfrm>
      </p:grpSpPr>
      <p:sp>
        <p:nvSpPr>
          <p:cNvPr id="38" name="Google Shape;38;p7"/>
          <p:cNvSpPr txBox="1"/>
          <p:nvPr>
            <p:ph idx="1" type="body"/>
          </p:nvPr>
        </p:nvSpPr>
        <p:spPr>
          <a:xfrm>
            <a:off x="1053619" y="3894791"/>
            <a:ext cx="2813050" cy="277812"/>
          </a:xfrm>
          <a:prstGeom prst="rect">
            <a:avLst/>
          </a:prstGeom>
          <a:noFill/>
          <a:ln>
            <a:noFill/>
          </a:ln>
        </p:spPr>
        <p:txBody>
          <a:bodyPr anchorCtr="0" anchor="t" bIns="45700" lIns="91425" spcFirstLastPara="1" rIns="91425" wrap="square" tIns="45700">
            <a:noAutofit/>
          </a:bodyPr>
          <a:lstStyle>
            <a:lvl1pPr indent="-228600" lvl="0" marL="457200" algn="l">
              <a:spcBef>
                <a:spcPts val="280"/>
              </a:spcBef>
              <a:spcAft>
                <a:spcPts val="0"/>
              </a:spcAft>
              <a:buClr>
                <a:srgbClr val="EB5C4E"/>
              </a:buClr>
              <a:buSzPts val="1400"/>
              <a:buNone/>
              <a:defRPr b="1" i="0" sz="1400">
                <a:solidFill>
                  <a:srgbClr val="EB5C4E"/>
                </a:solidFill>
                <a:latin typeface="Avenir"/>
                <a:ea typeface="Avenir"/>
                <a:cs typeface="Avenir"/>
                <a:sym typeface="Avenir"/>
              </a:defRPr>
            </a:lvl1pPr>
            <a:lvl2pPr indent="-317500" lvl="1" marL="914400" algn="l">
              <a:spcBef>
                <a:spcPts val="280"/>
              </a:spcBef>
              <a:spcAft>
                <a:spcPts val="0"/>
              </a:spcAft>
              <a:buClr>
                <a:schemeClr val="dk1"/>
              </a:buClr>
              <a:buSzPts val="1400"/>
              <a:buChar char="–"/>
              <a:defRPr b="1" i="0" sz="1400">
                <a:latin typeface="Avenir"/>
                <a:ea typeface="Avenir"/>
                <a:cs typeface="Avenir"/>
                <a:sym typeface="Avenir"/>
              </a:defRPr>
            </a:lvl2pPr>
            <a:lvl3pPr indent="-317500" lvl="2" marL="1371600" algn="l">
              <a:spcBef>
                <a:spcPts val="280"/>
              </a:spcBef>
              <a:spcAft>
                <a:spcPts val="0"/>
              </a:spcAft>
              <a:buClr>
                <a:schemeClr val="dk1"/>
              </a:buClr>
              <a:buSzPts val="1400"/>
              <a:buChar char="•"/>
              <a:defRPr b="1" i="0" sz="1400">
                <a:latin typeface="Avenir"/>
                <a:ea typeface="Avenir"/>
                <a:cs typeface="Avenir"/>
                <a:sym typeface="Avenir"/>
              </a:defRPr>
            </a:lvl3pPr>
            <a:lvl4pPr indent="-317500" lvl="3" marL="1828800" algn="l">
              <a:spcBef>
                <a:spcPts val="280"/>
              </a:spcBef>
              <a:spcAft>
                <a:spcPts val="0"/>
              </a:spcAft>
              <a:buClr>
                <a:schemeClr val="dk1"/>
              </a:buClr>
              <a:buSzPts val="1400"/>
              <a:buChar char="–"/>
              <a:defRPr b="1" i="0" sz="1400">
                <a:latin typeface="Avenir"/>
                <a:ea typeface="Avenir"/>
                <a:cs typeface="Avenir"/>
                <a:sym typeface="Avenir"/>
              </a:defRPr>
            </a:lvl4pPr>
            <a:lvl5pPr indent="-317500" lvl="4" marL="2286000" algn="l">
              <a:spcBef>
                <a:spcPts val="280"/>
              </a:spcBef>
              <a:spcAft>
                <a:spcPts val="0"/>
              </a:spcAft>
              <a:buClr>
                <a:schemeClr val="dk1"/>
              </a:buClr>
              <a:buSzPts val="1400"/>
              <a:buChar char="»"/>
              <a:defRPr b="1" i="0" sz="1400">
                <a:latin typeface="Avenir"/>
                <a:ea typeface="Avenir"/>
                <a:cs typeface="Avenir"/>
                <a:sym typeface="Aveni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39" name="Google Shape;39;p7"/>
          <p:cNvSpPr txBox="1"/>
          <p:nvPr>
            <p:ph idx="2" type="body"/>
          </p:nvPr>
        </p:nvSpPr>
        <p:spPr>
          <a:xfrm>
            <a:off x="1053619" y="4441151"/>
            <a:ext cx="3787775" cy="992748"/>
          </a:xfrm>
          <a:prstGeom prst="rect">
            <a:avLst/>
          </a:prstGeom>
          <a:noFill/>
          <a:ln>
            <a:noFill/>
          </a:ln>
        </p:spPr>
        <p:txBody>
          <a:bodyPr anchorCtr="0" anchor="t" bIns="45700" lIns="91425" spcFirstLastPara="1" rIns="91425" wrap="square" tIns="45700">
            <a:noAutofit/>
          </a:bodyPr>
          <a:lstStyle>
            <a:lvl1pPr indent="-228600" lvl="0" marL="457200" algn="l">
              <a:spcBef>
                <a:spcPts val="240"/>
              </a:spcBef>
              <a:spcAft>
                <a:spcPts val="0"/>
              </a:spcAft>
              <a:buClr>
                <a:srgbClr val="404040"/>
              </a:buClr>
              <a:buSzPts val="1200"/>
              <a:buNone/>
              <a:defRPr b="0" i="0" sz="1200">
                <a:solidFill>
                  <a:srgbClr val="404040"/>
                </a:solidFill>
                <a:latin typeface="Avenir"/>
                <a:ea typeface="Avenir"/>
                <a:cs typeface="Avenir"/>
                <a:sym typeface="Avenir"/>
              </a:defRPr>
            </a:lvl1pPr>
            <a:lvl2pPr indent="-228600" lvl="1" marL="914400" algn="l">
              <a:spcBef>
                <a:spcPts val="240"/>
              </a:spcBef>
              <a:spcAft>
                <a:spcPts val="0"/>
              </a:spcAft>
              <a:buClr>
                <a:schemeClr val="dk1"/>
              </a:buClr>
              <a:buSzPts val="1200"/>
              <a:buNone/>
              <a:defRPr b="0" i="0" sz="1200">
                <a:latin typeface="Avenir"/>
                <a:ea typeface="Avenir"/>
                <a:cs typeface="Avenir"/>
                <a:sym typeface="Avenir"/>
              </a:defRPr>
            </a:lvl2pPr>
            <a:lvl3pPr indent="-228600" lvl="2" marL="1371600" algn="l">
              <a:spcBef>
                <a:spcPts val="240"/>
              </a:spcBef>
              <a:spcAft>
                <a:spcPts val="0"/>
              </a:spcAft>
              <a:buClr>
                <a:schemeClr val="dk1"/>
              </a:buClr>
              <a:buSzPts val="1200"/>
              <a:buNone/>
              <a:defRPr b="0" i="0" sz="1200">
                <a:latin typeface="Avenir"/>
                <a:ea typeface="Avenir"/>
                <a:cs typeface="Avenir"/>
                <a:sym typeface="Avenir"/>
              </a:defRPr>
            </a:lvl3pPr>
            <a:lvl4pPr indent="-228600" lvl="3" marL="1828800" algn="l">
              <a:spcBef>
                <a:spcPts val="240"/>
              </a:spcBef>
              <a:spcAft>
                <a:spcPts val="0"/>
              </a:spcAft>
              <a:buClr>
                <a:schemeClr val="dk1"/>
              </a:buClr>
              <a:buSzPts val="1200"/>
              <a:buNone/>
              <a:defRPr b="0" i="0" sz="1200">
                <a:latin typeface="Avenir"/>
                <a:ea typeface="Avenir"/>
                <a:cs typeface="Avenir"/>
                <a:sym typeface="Avenir"/>
              </a:defRPr>
            </a:lvl4pPr>
            <a:lvl5pPr indent="-228600" lvl="4" marL="2286000" algn="l">
              <a:spcBef>
                <a:spcPts val="240"/>
              </a:spcBef>
              <a:spcAft>
                <a:spcPts val="0"/>
              </a:spcAft>
              <a:buClr>
                <a:schemeClr val="dk1"/>
              </a:buClr>
              <a:buSzPts val="1200"/>
              <a:buNone/>
              <a:defRPr b="0" i="0" sz="1200">
                <a:latin typeface="Avenir"/>
                <a:ea typeface="Avenir"/>
                <a:cs typeface="Avenir"/>
                <a:sym typeface="Aveni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40" name="Google Shape;40;p7"/>
          <p:cNvSpPr txBox="1"/>
          <p:nvPr>
            <p:ph idx="3" type="body"/>
          </p:nvPr>
        </p:nvSpPr>
        <p:spPr>
          <a:xfrm>
            <a:off x="1053274" y="5734494"/>
            <a:ext cx="2813050" cy="277812"/>
          </a:xfrm>
          <a:prstGeom prst="rect">
            <a:avLst/>
          </a:prstGeom>
          <a:noFill/>
          <a:ln>
            <a:noFill/>
          </a:ln>
        </p:spPr>
        <p:txBody>
          <a:bodyPr anchorCtr="0" anchor="t" bIns="45700" lIns="91425" spcFirstLastPara="1" rIns="91425" wrap="square" tIns="45700">
            <a:noAutofit/>
          </a:bodyPr>
          <a:lstStyle>
            <a:lvl1pPr indent="-228600" lvl="0" marL="457200" algn="l">
              <a:spcBef>
                <a:spcPts val="240"/>
              </a:spcBef>
              <a:spcAft>
                <a:spcPts val="0"/>
              </a:spcAft>
              <a:buClr>
                <a:srgbClr val="EB5C4E"/>
              </a:buClr>
              <a:buSzPts val="1200"/>
              <a:buNone/>
              <a:defRPr b="0" i="0" sz="1200">
                <a:solidFill>
                  <a:srgbClr val="EB5C4E"/>
                </a:solidFill>
                <a:latin typeface="Avenir"/>
                <a:ea typeface="Avenir"/>
                <a:cs typeface="Avenir"/>
                <a:sym typeface="Avenir"/>
              </a:defRPr>
            </a:lvl1pPr>
            <a:lvl2pPr indent="-317500" lvl="1" marL="914400" algn="l">
              <a:spcBef>
                <a:spcPts val="280"/>
              </a:spcBef>
              <a:spcAft>
                <a:spcPts val="0"/>
              </a:spcAft>
              <a:buClr>
                <a:schemeClr val="dk1"/>
              </a:buClr>
              <a:buSzPts val="1400"/>
              <a:buChar char="–"/>
              <a:defRPr b="1" i="0" sz="1400">
                <a:latin typeface="Avenir"/>
                <a:ea typeface="Avenir"/>
                <a:cs typeface="Avenir"/>
                <a:sym typeface="Avenir"/>
              </a:defRPr>
            </a:lvl2pPr>
            <a:lvl3pPr indent="-317500" lvl="2" marL="1371600" algn="l">
              <a:spcBef>
                <a:spcPts val="280"/>
              </a:spcBef>
              <a:spcAft>
                <a:spcPts val="0"/>
              </a:spcAft>
              <a:buClr>
                <a:schemeClr val="dk1"/>
              </a:buClr>
              <a:buSzPts val="1400"/>
              <a:buChar char="•"/>
              <a:defRPr b="1" i="0" sz="1400">
                <a:latin typeface="Avenir"/>
                <a:ea typeface="Avenir"/>
                <a:cs typeface="Avenir"/>
                <a:sym typeface="Avenir"/>
              </a:defRPr>
            </a:lvl3pPr>
            <a:lvl4pPr indent="-317500" lvl="3" marL="1828800" algn="l">
              <a:spcBef>
                <a:spcPts val="280"/>
              </a:spcBef>
              <a:spcAft>
                <a:spcPts val="0"/>
              </a:spcAft>
              <a:buClr>
                <a:schemeClr val="dk1"/>
              </a:buClr>
              <a:buSzPts val="1400"/>
              <a:buChar char="–"/>
              <a:defRPr b="1" i="0" sz="1400">
                <a:latin typeface="Avenir"/>
                <a:ea typeface="Avenir"/>
                <a:cs typeface="Avenir"/>
                <a:sym typeface="Avenir"/>
              </a:defRPr>
            </a:lvl4pPr>
            <a:lvl5pPr indent="-317500" lvl="4" marL="2286000" algn="l">
              <a:spcBef>
                <a:spcPts val="280"/>
              </a:spcBef>
              <a:spcAft>
                <a:spcPts val="0"/>
              </a:spcAft>
              <a:buClr>
                <a:schemeClr val="dk1"/>
              </a:buClr>
              <a:buSzPts val="1400"/>
              <a:buChar char="»"/>
              <a:defRPr b="1" i="0" sz="1400">
                <a:latin typeface="Avenir"/>
                <a:ea typeface="Avenir"/>
                <a:cs typeface="Avenir"/>
                <a:sym typeface="Aveni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41" name="Google Shape;41;p7"/>
          <p:cNvSpPr/>
          <p:nvPr>
            <p:ph idx="4" type="pic"/>
          </p:nvPr>
        </p:nvSpPr>
        <p:spPr>
          <a:xfrm>
            <a:off x="3282279" y="1385455"/>
            <a:ext cx="1471229" cy="1300907"/>
          </a:xfrm>
          <a:prstGeom prst="rect">
            <a:avLst/>
          </a:prstGeom>
          <a:noFill/>
          <a:ln>
            <a:noFill/>
          </a:ln>
        </p:spPr>
        <p:txBody>
          <a:bodyPr anchorCtr="0" anchor="t" bIns="45700" lIns="91425" spcFirstLastPara="1" rIns="91425" wrap="square" tIns="45700">
            <a:noAutofit/>
          </a:bodyPr>
          <a:lstStyle>
            <a:lvl1pPr lvl="0" marR="0" rtl="0" algn="ctr">
              <a:spcBef>
                <a:spcPts val="280"/>
              </a:spcBef>
              <a:spcAft>
                <a:spcPts val="0"/>
              </a:spcAft>
              <a:buClr>
                <a:schemeClr val="dk1"/>
              </a:buClr>
              <a:buSzPts val="1400"/>
              <a:buFont typeface="Arial"/>
              <a:buChar char="•"/>
              <a:defRPr b="0" i="1" sz="1400" u="none" cap="none" strike="noStrike">
                <a:solidFill>
                  <a:schemeClr val="dk1"/>
                </a:solidFill>
                <a:latin typeface="Avenir"/>
                <a:ea typeface="Avenir"/>
                <a:cs typeface="Avenir"/>
                <a:sym typeface="Avenir"/>
              </a:defRPr>
            </a:lvl1pPr>
            <a:lvl2pPr lvl="1"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lvl="2"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lvl="3"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lvl="4"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lvl="5"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42" name="Google Shape;42;p7"/>
          <p:cNvSpPr txBox="1"/>
          <p:nvPr>
            <p:ph idx="5" type="body"/>
          </p:nvPr>
        </p:nvSpPr>
        <p:spPr>
          <a:xfrm>
            <a:off x="5480242" y="5842251"/>
            <a:ext cx="3055697" cy="655911"/>
          </a:xfrm>
          <a:prstGeom prst="rect">
            <a:avLst/>
          </a:prstGeom>
          <a:noFill/>
          <a:ln>
            <a:noFill/>
          </a:ln>
        </p:spPr>
        <p:txBody>
          <a:bodyPr anchorCtr="0" anchor="t" bIns="45700" lIns="91425" spcFirstLastPara="1" rIns="91425" wrap="square" tIns="45700">
            <a:noAutofit/>
          </a:bodyPr>
          <a:lstStyle>
            <a:lvl1pPr indent="-228600" lvl="0" marL="457200" algn="l">
              <a:spcBef>
                <a:spcPts val="0"/>
              </a:spcBef>
              <a:spcAft>
                <a:spcPts val="0"/>
              </a:spcAft>
              <a:buClr>
                <a:srgbClr val="404040"/>
              </a:buClr>
              <a:buSzPts val="1400"/>
              <a:buFont typeface="Calibri"/>
              <a:buNone/>
              <a:defRPr sz="1400">
                <a:solidFill>
                  <a:srgbClr val="404040"/>
                </a:solidFill>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bg>
      <p:bgPr>
        <a:blipFill>
          <a:blip r:embed="rId2">
            <a:alphaModFix/>
          </a:blip>
          <a:stretch>
            <a:fillRect/>
          </a:stretch>
        </a:blipFill>
      </p:bgPr>
    </p:bg>
    <p:spTree>
      <p:nvGrpSpPr>
        <p:cNvPr id="43" name="Shape 43"/>
        <p:cNvGrpSpPr/>
        <p:nvPr/>
      </p:nvGrpSpPr>
      <p:grpSpPr>
        <a:xfrm>
          <a:off x="0" y="0"/>
          <a:ext cx="0" cy="0"/>
          <a:chOff x="0" y="0"/>
          <a:chExt cx="0" cy="0"/>
        </a:xfrm>
      </p:grpSpPr>
      <p:sp>
        <p:nvSpPr>
          <p:cNvPr id="44" name="Google Shape;44;p8"/>
          <p:cNvSpPr txBox="1"/>
          <p:nvPr>
            <p:ph idx="1" type="body"/>
          </p:nvPr>
        </p:nvSpPr>
        <p:spPr>
          <a:xfrm>
            <a:off x="3416300" y="3271838"/>
            <a:ext cx="4476750" cy="2151062"/>
          </a:xfrm>
          <a:prstGeom prst="rect">
            <a:avLst/>
          </a:prstGeom>
          <a:noFill/>
          <a:ln>
            <a:noFill/>
          </a:ln>
        </p:spPr>
        <p:txBody>
          <a:bodyPr anchorCtr="0" anchor="t" bIns="45700" lIns="91425" spcFirstLastPara="1" rIns="91425" wrap="square" tIns="45700">
            <a:noAutofit/>
          </a:bodyPr>
          <a:lstStyle>
            <a:lvl1pPr indent="-228600" lvl="0" marL="457200" algn="l">
              <a:spcBef>
                <a:spcPts val="480"/>
              </a:spcBef>
              <a:spcAft>
                <a:spcPts val="0"/>
              </a:spcAft>
              <a:buClr>
                <a:srgbClr val="1BB7D5"/>
              </a:buClr>
              <a:buSzPts val="2400"/>
              <a:buFont typeface="Avenir"/>
              <a:buNone/>
              <a:defRPr b="1" i="0" sz="2400">
                <a:solidFill>
                  <a:srgbClr val="1BB7D5"/>
                </a:solidFill>
                <a:latin typeface="Avenir"/>
                <a:ea typeface="Avenir"/>
                <a:cs typeface="Avenir"/>
                <a:sym typeface="Aveni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45" name="Google Shape;45;p8"/>
          <p:cNvSpPr txBox="1"/>
          <p:nvPr>
            <p:ph idx="2" type="body"/>
          </p:nvPr>
        </p:nvSpPr>
        <p:spPr>
          <a:xfrm>
            <a:off x="3416300" y="5599889"/>
            <a:ext cx="4796757" cy="898274"/>
          </a:xfrm>
          <a:prstGeom prst="rect">
            <a:avLst/>
          </a:prstGeom>
          <a:noFill/>
          <a:ln>
            <a:noFill/>
          </a:ln>
        </p:spPr>
        <p:txBody>
          <a:bodyPr anchorCtr="0" anchor="t" bIns="45700" lIns="91425" spcFirstLastPara="1" rIns="91425" wrap="square" tIns="45700">
            <a:noAutofit/>
          </a:bodyPr>
          <a:lstStyle>
            <a:lvl1pPr indent="-228600" lvl="0" marL="457200" algn="l">
              <a:spcBef>
                <a:spcPts val="0"/>
              </a:spcBef>
              <a:spcAft>
                <a:spcPts val="0"/>
              </a:spcAft>
              <a:buClr>
                <a:srgbClr val="E22567"/>
              </a:buClr>
              <a:buSzPts val="1400"/>
              <a:buFont typeface="Calibri"/>
              <a:buNone/>
              <a:defRPr sz="1400">
                <a:solidFill>
                  <a:srgbClr val="E22567"/>
                </a:solidFill>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pter_Blue" type="obj">
  <p:cSld name="OBJECT">
    <p:bg>
      <p:bgPr>
        <a:blipFill>
          <a:blip r:embed="rId2">
            <a:alphaModFix/>
          </a:blip>
          <a:stretch>
            <a:fillRect/>
          </a:stretch>
        </a:blipFill>
      </p:bgPr>
    </p:bg>
    <p:spTree>
      <p:nvGrpSpPr>
        <p:cNvPr id="46" name="Shape 46"/>
        <p:cNvGrpSpPr/>
        <p:nvPr/>
      </p:nvGrpSpPr>
      <p:grpSpPr>
        <a:xfrm>
          <a:off x="0" y="0"/>
          <a:ext cx="0" cy="0"/>
          <a:chOff x="0" y="0"/>
          <a:chExt cx="0" cy="0"/>
        </a:xfrm>
      </p:grpSpPr>
      <p:sp>
        <p:nvSpPr>
          <p:cNvPr id="47" name="Google Shape;47;p9"/>
          <p:cNvSpPr txBox="1"/>
          <p:nvPr>
            <p:ph type="title"/>
          </p:nvPr>
        </p:nvSpPr>
        <p:spPr>
          <a:xfrm>
            <a:off x="1593848" y="469900"/>
            <a:ext cx="5956301"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SzPts val="1400"/>
              <a:buNone/>
              <a:defRPr b="1" i="0" sz="2100">
                <a:solidFill>
                  <a:srgbClr val="E22567"/>
                </a:solidFill>
                <a:latin typeface="Avenir"/>
                <a:ea typeface="Avenir"/>
                <a:cs typeface="Avenir"/>
                <a:sym typeface="Avenir"/>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48" name="Google Shape;48;p9"/>
          <p:cNvSpPr txBox="1"/>
          <p:nvPr>
            <p:ph idx="1" type="body"/>
          </p:nvPr>
        </p:nvSpPr>
        <p:spPr>
          <a:xfrm>
            <a:off x="965200" y="1841500"/>
            <a:ext cx="7721600" cy="4525963"/>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rgbClr val="E22567"/>
              </a:buClr>
              <a:buSzPts val="1800"/>
              <a:buChar char="•"/>
              <a:defRPr sz="1800">
                <a:latin typeface="Avenir"/>
                <a:ea typeface="Avenir"/>
                <a:cs typeface="Avenir"/>
                <a:sym typeface="Avenir"/>
              </a:defRPr>
            </a:lvl1pPr>
            <a:lvl2pPr indent="-342900" lvl="1" marL="914400" algn="l">
              <a:spcBef>
                <a:spcPts val="360"/>
              </a:spcBef>
              <a:spcAft>
                <a:spcPts val="0"/>
              </a:spcAft>
              <a:buClr>
                <a:srgbClr val="CE0048"/>
              </a:buClr>
              <a:buSzPts val="1800"/>
              <a:buChar char="–"/>
              <a:defRPr sz="1800">
                <a:latin typeface="Avenir"/>
                <a:ea typeface="Avenir"/>
                <a:cs typeface="Avenir"/>
                <a:sym typeface="Avenir"/>
              </a:defRPr>
            </a:lvl2pPr>
            <a:lvl3pPr indent="-342900" lvl="2" marL="1371600" algn="l">
              <a:spcBef>
                <a:spcPts val="360"/>
              </a:spcBef>
              <a:spcAft>
                <a:spcPts val="0"/>
              </a:spcAft>
              <a:buClr>
                <a:srgbClr val="CE0048"/>
              </a:buClr>
              <a:buSzPts val="1800"/>
              <a:buChar char="•"/>
              <a:defRPr sz="1800">
                <a:latin typeface="Avenir"/>
                <a:ea typeface="Avenir"/>
                <a:cs typeface="Avenir"/>
                <a:sym typeface="Aveni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49" name="Google Shape;49;p9"/>
          <p:cNvSpPr txBox="1"/>
          <p:nvPr>
            <p:ph idx="12" type="sldNum"/>
          </p:nvPr>
        </p:nvSpPr>
        <p:spPr>
          <a:xfrm>
            <a:off x="8686800" y="6413500"/>
            <a:ext cx="435861" cy="365125"/>
          </a:xfrm>
          <a:prstGeom prst="rect">
            <a:avLst/>
          </a:prstGeom>
          <a:noFill/>
          <a:ln>
            <a:noFill/>
          </a:ln>
        </p:spPr>
        <p:txBody>
          <a:bodyPr anchorCtr="0" anchor="ctr" bIns="45700" lIns="91425" spcFirstLastPara="1" rIns="91425" wrap="square" tIns="45700">
            <a:noAutofit/>
          </a:bodyPr>
          <a:lstStyle>
            <a:lvl1pPr indent="0" lvl="0" marL="0" marR="0" algn="ctr">
              <a:spcBef>
                <a:spcPts val="0"/>
              </a:spcBef>
              <a:spcAft>
                <a:spcPts val="0"/>
              </a:spcAft>
              <a:buNone/>
              <a:defRPr b="0" i="0" sz="1200" u="none" cap="none" strike="noStrike">
                <a:solidFill>
                  <a:srgbClr val="898989"/>
                </a:solidFill>
                <a:latin typeface="Calibri"/>
                <a:ea typeface="Calibri"/>
                <a:cs typeface="Calibri"/>
                <a:sym typeface="Calibri"/>
              </a:defRPr>
            </a:lvl1pPr>
            <a:lvl2pPr indent="0" lvl="1" marL="0" marR="0" algn="ctr">
              <a:spcBef>
                <a:spcPts val="0"/>
              </a:spcBef>
              <a:spcAft>
                <a:spcPts val="0"/>
              </a:spcAft>
              <a:buNone/>
              <a:defRPr b="0" i="0" sz="1200" u="none" cap="none" strike="noStrike">
                <a:solidFill>
                  <a:srgbClr val="898989"/>
                </a:solidFill>
                <a:latin typeface="Calibri"/>
                <a:ea typeface="Calibri"/>
                <a:cs typeface="Calibri"/>
                <a:sym typeface="Calibri"/>
              </a:defRPr>
            </a:lvl2pPr>
            <a:lvl3pPr indent="0" lvl="2" marL="0" marR="0" algn="ctr">
              <a:spcBef>
                <a:spcPts val="0"/>
              </a:spcBef>
              <a:spcAft>
                <a:spcPts val="0"/>
              </a:spcAft>
              <a:buNone/>
              <a:defRPr b="0" i="0" sz="1200" u="none" cap="none" strike="noStrike">
                <a:solidFill>
                  <a:srgbClr val="898989"/>
                </a:solidFill>
                <a:latin typeface="Calibri"/>
                <a:ea typeface="Calibri"/>
                <a:cs typeface="Calibri"/>
                <a:sym typeface="Calibri"/>
              </a:defRPr>
            </a:lvl3pPr>
            <a:lvl4pPr indent="0" lvl="3" marL="0" marR="0" algn="ctr">
              <a:spcBef>
                <a:spcPts val="0"/>
              </a:spcBef>
              <a:spcAft>
                <a:spcPts val="0"/>
              </a:spcAft>
              <a:buNone/>
              <a:defRPr b="0" i="0" sz="1200" u="none" cap="none" strike="noStrike">
                <a:solidFill>
                  <a:srgbClr val="898989"/>
                </a:solidFill>
                <a:latin typeface="Calibri"/>
                <a:ea typeface="Calibri"/>
                <a:cs typeface="Calibri"/>
                <a:sym typeface="Calibri"/>
              </a:defRPr>
            </a:lvl4pPr>
            <a:lvl5pPr indent="0" lvl="4" marL="0" marR="0" algn="ctr">
              <a:spcBef>
                <a:spcPts val="0"/>
              </a:spcBef>
              <a:spcAft>
                <a:spcPts val="0"/>
              </a:spcAft>
              <a:buNone/>
              <a:defRPr b="0" i="0" sz="1200" u="none" cap="none" strike="noStrike">
                <a:solidFill>
                  <a:srgbClr val="898989"/>
                </a:solidFill>
                <a:latin typeface="Calibri"/>
                <a:ea typeface="Calibri"/>
                <a:cs typeface="Calibri"/>
                <a:sym typeface="Calibri"/>
              </a:defRPr>
            </a:lvl5pPr>
            <a:lvl6pPr indent="0" lvl="5" marL="0" marR="0" algn="ctr">
              <a:spcBef>
                <a:spcPts val="0"/>
              </a:spcBef>
              <a:spcAft>
                <a:spcPts val="0"/>
              </a:spcAft>
              <a:buNone/>
              <a:defRPr b="0" i="0" sz="1200" u="none" cap="none" strike="noStrike">
                <a:solidFill>
                  <a:srgbClr val="898989"/>
                </a:solidFill>
                <a:latin typeface="Calibri"/>
                <a:ea typeface="Calibri"/>
                <a:cs typeface="Calibri"/>
                <a:sym typeface="Calibri"/>
              </a:defRPr>
            </a:lvl6pPr>
            <a:lvl7pPr indent="0" lvl="6" marL="0" marR="0" algn="ctr">
              <a:spcBef>
                <a:spcPts val="0"/>
              </a:spcBef>
              <a:spcAft>
                <a:spcPts val="0"/>
              </a:spcAft>
              <a:buNone/>
              <a:defRPr b="0" i="0" sz="1200" u="none" cap="none" strike="noStrike">
                <a:solidFill>
                  <a:srgbClr val="898989"/>
                </a:solidFill>
                <a:latin typeface="Calibri"/>
                <a:ea typeface="Calibri"/>
                <a:cs typeface="Calibri"/>
                <a:sym typeface="Calibri"/>
              </a:defRPr>
            </a:lvl7pPr>
            <a:lvl8pPr indent="0" lvl="7" marL="0" marR="0" algn="ctr">
              <a:spcBef>
                <a:spcPts val="0"/>
              </a:spcBef>
              <a:spcAft>
                <a:spcPts val="0"/>
              </a:spcAft>
              <a:buNone/>
              <a:defRPr b="0" i="0" sz="1200" u="none" cap="none" strike="noStrike">
                <a:solidFill>
                  <a:srgbClr val="898989"/>
                </a:solidFill>
                <a:latin typeface="Calibri"/>
                <a:ea typeface="Calibri"/>
                <a:cs typeface="Calibri"/>
                <a:sym typeface="Calibri"/>
              </a:defRPr>
            </a:lvl8pPr>
            <a:lvl9pPr indent="0" lvl="8" marL="0" marR="0" algn="ctr">
              <a:spcBef>
                <a:spcPts val="0"/>
              </a:spcBef>
              <a:spcAft>
                <a:spcPts val="0"/>
              </a:spcAft>
              <a:buNone/>
              <a:defRPr b="0" i="0" sz="1200" u="none" cap="none" strike="noStrike">
                <a:solidFill>
                  <a:srgbClr val="898989"/>
                </a:solidFill>
                <a:latin typeface="Calibri"/>
                <a:ea typeface="Calibri"/>
                <a:cs typeface="Calibri"/>
                <a:sym typeface="Calibri"/>
              </a:defRPr>
            </a:lvl9pPr>
          </a:lstStyle>
          <a:p>
            <a:pPr indent="0" lvl="0" marL="0" rtl="0" algn="ctr">
              <a:spcBef>
                <a:spcPts val="0"/>
              </a:spcBef>
              <a:spcAft>
                <a:spcPts val="0"/>
              </a:spcAft>
              <a:buNone/>
            </a:pPr>
            <a:fld id="{00000000-1234-1234-1234-123412341234}" type="slidenum">
              <a:rPr lang="fr-FR"/>
              <a:t>‹#›</a:t>
            </a:fld>
            <a:endParaRPr/>
          </a:p>
        </p:txBody>
      </p:sp>
      <p:cxnSp>
        <p:nvCxnSpPr>
          <p:cNvPr id="50" name="Google Shape;50;p9"/>
          <p:cNvCxnSpPr/>
          <p:nvPr/>
        </p:nvCxnSpPr>
        <p:spPr>
          <a:xfrm>
            <a:off x="965200" y="1496164"/>
            <a:ext cx="7162800" cy="0"/>
          </a:xfrm>
          <a:prstGeom prst="straightConnector1">
            <a:avLst/>
          </a:prstGeom>
          <a:noFill/>
          <a:ln cap="flat" cmpd="sng" w="9525">
            <a:solidFill>
              <a:srgbClr val="D8D8D8"/>
            </a:solidFill>
            <a:prstDash val="solid"/>
            <a:round/>
            <a:headEnd len="sm" w="sm" type="none"/>
            <a:tailEnd len="sm" w="sm" type="none"/>
          </a:ln>
        </p:spPr>
      </p:cxn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_Option_1">
  <p:cSld name="Picture_Option_1">
    <p:bg>
      <p:bgPr>
        <a:blipFill>
          <a:blip r:embed="rId2">
            <a:alphaModFix/>
          </a:blip>
          <a:stretch>
            <a:fillRect/>
          </a:stretch>
        </a:blipFill>
      </p:bgPr>
    </p:bg>
    <p:spTree>
      <p:nvGrpSpPr>
        <p:cNvPr id="51" name="Shape 51"/>
        <p:cNvGrpSpPr/>
        <p:nvPr/>
      </p:nvGrpSpPr>
      <p:grpSpPr>
        <a:xfrm>
          <a:off x="0" y="0"/>
          <a:ext cx="0" cy="0"/>
          <a:chOff x="0" y="0"/>
          <a:chExt cx="0" cy="0"/>
        </a:xfrm>
      </p:grpSpPr>
      <p:sp>
        <p:nvSpPr>
          <p:cNvPr id="52" name="Google Shape;52;p10"/>
          <p:cNvSpPr txBox="1"/>
          <p:nvPr>
            <p:ph type="title"/>
          </p:nvPr>
        </p:nvSpPr>
        <p:spPr>
          <a:xfrm>
            <a:off x="4572000" y="263694"/>
            <a:ext cx="3725330" cy="583471"/>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SzPts val="1400"/>
              <a:buNone/>
              <a:defRPr b="1" i="0" sz="2200">
                <a:solidFill>
                  <a:srgbClr val="E22567"/>
                </a:solidFill>
                <a:latin typeface="Avenir"/>
                <a:ea typeface="Avenir"/>
                <a:cs typeface="Avenir"/>
                <a:sym typeface="Avenir"/>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53" name="Google Shape;53;p10"/>
          <p:cNvSpPr txBox="1"/>
          <p:nvPr>
            <p:ph idx="1" type="body"/>
          </p:nvPr>
        </p:nvSpPr>
        <p:spPr>
          <a:xfrm>
            <a:off x="4613835" y="1679913"/>
            <a:ext cx="3606800" cy="4525963"/>
          </a:xfrm>
          <a:prstGeom prst="rect">
            <a:avLst/>
          </a:prstGeom>
          <a:noFill/>
          <a:ln>
            <a:noFill/>
          </a:ln>
        </p:spPr>
        <p:txBody>
          <a:bodyPr anchorCtr="0" anchor="t" bIns="45700" lIns="91425" spcFirstLastPara="1" rIns="91425" wrap="square" tIns="45700">
            <a:noAutofit/>
          </a:bodyPr>
          <a:lstStyle>
            <a:lvl1pPr indent="-330200" lvl="0" marL="457200" algn="l">
              <a:spcBef>
                <a:spcPts val="320"/>
              </a:spcBef>
              <a:spcAft>
                <a:spcPts val="0"/>
              </a:spcAft>
              <a:buClr>
                <a:srgbClr val="E22567"/>
              </a:buClr>
              <a:buSzPts val="1600"/>
              <a:buChar char="•"/>
              <a:defRPr b="1" sz="1600">
                <a:solidFill>
                  <a:srgbClr val="7F7F7F"/>
                </a:solidFill>
                <a:latin typeface="Avenir"/>
                <a:ea typeface="Avenir"/>
                <a:cs typeface="Avenir"/>
                <a:sym typeface="Avenir"/>
              </a:defRPr>
            </a:lvl1pPr>
            <a:lvl2pPr indent="-330200" lvl="1" marL="914400" algn="l">
              <a:spcBef>
                <a:spcPts val="320"/>
              </a:spcBef>
              <a:spcAft>
                <a:spcPts val="0"/>
              </a:spcAft>
              <a:buClr>
                <a:srgbClr val="E22567"/>
              </a:buClr>
              <a:buSzPts val="1600"/>
              <a:buChar char="–"/>
              <a:defRPr sz="1600">
                <a:solidFill>
                  <a:srgbClr val="7F7F7F"/>
                </a:solidFill>
                <a:latin typeface="Avenir"/>
                <a:ea typeface="Avenir"/>
                <a:cs typeface="Avenir"/>
                <a:sym typeface="Avenir"/>
              </a:defRPr>
            </a:lvl2pPr>
            <a:lvl3pPr indent="-330200" lvl="2" marL="1371600" algn="l">
              <a:spcBef>
                <a:spcPts val="320"/>
              </a:spcBef>
              <a:spcAft>
                <a:spcPts val="0"/>
              </a:spcAft>
              <a:buClr>
                <a:srgbClr val="E22567"/>
              </a:buClr>
              <a:buSzPts val="1600"/>
              <a:buChar char="•"/>
              <a:defRPr sz="1600">
                <a:solidFill>
                  <a:srgbClr val="7F7F7F"/>
                </a:solidFill>
                <a:latin typeface="Avenir"/>
                <a:ea typeface="Avenir"/>
                <a:cs typeface="Avenir"/>
                <a:sym typeface="Aveni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54" name="Google Shape;54;p10"/>
          <p:cNvSpPr txBox="1"/>
          <p:nvPr>
            <p:ph idx="12" type="sldNum"/>
          </p:nvPr>
        </p:nvSpPr>
        <p:spPr>
          <a:xfrm>
            <a:off x="8534400" y="6481856"/>
            <a:ext cx="605474" cy="385668"/>
          </a:xfrm>
          <a:prstGeom prst="rect">
            <a:avLst/>
          </a:prstGeom>
          <a:noFill/>
          <a:ln>
            <a:noFill/>
          </a:ln>
        </p:spPr>
        <p:txBody>
          <a:bodyPr anchorCtr="0" anchor="ctr" bIns="45700" lIns="91425" spcFirstLastPara="1" rIns="91425" wrap="square" tIns="45700">
            <a:noAutofit/>
          </a:bodyPr>
          <a:lstStyle>
            <a:lvl1pPr indent="0" lvl="0" marL="0" marR="0" algn="ctr">
              <a:spcBef>
                <a:spcPts val="0"/>
              </a:spcBef>
              <a:spcAft>
                <a:spcPts val="0"/>
              </a:spcAft>
              <a:buNone/>
              <a:defRPr b="0" i="0" sz="1200" u="none" cap="none" strike="noStrike">
                <a:solidFill>
                  <a:srgbClr val="898989"/>
                </a:solidFill>
                <a:latin typeface="Calibri"/>
                <a:ea typeface="Calibri"/>
                <a:cs typeface="Calibri"/>
                <a:sym typeface="Calibri"/>
              </a:defRPr>
            </a:lvl1pPr>
            <a:lvl2pPr indent="0" lvl="1" marL="0" marR="0" algn="ctr">
              <a:spcBef>
                <a:spcPts val="0"/>
              </a:spcBef>
              <a:spcAft>
                <a:spcPts val="0"/>
              </a:spcAft>
              <a:buNone/>
              <a:defRPr b="0" i="0" sz="1200" u="none" cap="none" strike="noStrike">
                <a:solidFill>
                  <a:srgbClr val="898989"/>
                </a:solidFill>
                <a:latin typeface="Calibri"/>
                <a:ea typeface="Calibri"/>
                <a:cs typeface="Calibri"/>
                <a:sym typeface="Calibri"/>
              </a:defRPr>
            </a:lvl2pPr>
            <a:lvl3pPr indent="0" lvl="2" marL="0" marR="0" algn="ctr">
              <a:spcBef>
                <a:spcPts val="0"/>
              </a:spcBef>
              <a:spcAft>
                <a:spcPts val="0"/>
              </a:spcAft>
              <a:buNone/>
              <a:defRPr b="0" i="0" sz="1200" u="none" cap="none" strike="noStrike">
                <a:solidFill>
                  <a:srgbClr val="898989"/>
                </a:solidFill>
                <a:latin typeface="Calibri"/>
                <a:ea typeface="Calibri"/>
                <a:cs typeface="Calibri"/>
                <a:sym typeface="Calibri"/>
              </a:defRPr>
            </a:lvl3pPr>
            <a:lvl4pPr indent="0" lvl="3" marL="0" marR="0" algn="ctr">
              <a:spcBef>
                <a:spcPts val="0"/>
              </a:spcBef>
              <a:spcAft>
                <a:spcPts val="0"/>
              </a:spcAft>
              <a:buNone/>
              <a:defRPr b="0" i="0" sz="1200" u="none" cap="none" strike="noStrike">
                <a:solidFill>
                  <a:srgbClr val="898989"/>
                </a:solidFill>
                <a:latin typeface="Calibri"/>
                <a:ea typeface="Calibri"/>
                <a:cs typeface="Calibri"/>
                <a:sym typeface="Calibri"/>
              </a:defRPr>
            </a:lvl4pPr>
            <a:lvl5pPr indent="0" lvl="4" marL="0" marR="0" algn="ctr">
              <a:spcBef>
                <a:spcPts val="0"/>
              </a:spcBef>
              <a:spcAft>
                <a:spcPts val="0"/>
              </a:spcAft>
              <a:buNone/>
              <a:defRPr b="0" i="0" sz="1200" u="none" cap="none" strike="noStrike">
                <a:solidFill>
                  <a:srgbClr val="898989"/>
                </a:solidFill>
                <a:latin typeface="Calibri"/>
                <a:ea typeface="Calibri"/>
                <a:cs typeface="Calibri"/>
                <a:sym typeface="Calibri"/>
              </a:defRPr>
            </a:lvl5pPr>
            <a:lvl6pPr indent="0" lvl="5" marL="0" marR="0" algn="ctr">
              <a:spcBef>
                <a:spcPts val="0"/>
              </a:spcBef>
              <a:spcAft>
                <a:spcPts val="0"/>
              </a:spcAft>
              <a:buNone/>
              <a:defRPr b="0" i="0" sz="1200" u="none" cap="none" strike="noStrike">
                <a:solidFill>
                  <a:srgbClr val="898989"/>
                </a:solidFill>
                <a:latin typeface="Calibri"/>
                <a:ea typeface="Calibri"/>
                <a:cs typeface="Calibri"/>
                <a:sym typeface="Calibri"/>
              </a:defRPr>
            </a:lvl6pPr>
            <a:lvl7pPr indent="0" lvl="6" marL="0" marR="0" algn="ctr">
              <a:spcBef>
                <a:spcPts val="0"/>
              </a:spcBef>
              <a:spcAft>
                <a:spcPts val="0"/>
              </a:spcAft>
              <a:buNone/>
              <a:defRPr b="0" i="0" sz="1200" u="none" cap="none" strike="noStrike">
                <a:solidFill>
                  <a:srgbClr val="898989"/>
                </a:solidFill>
                <a:latin typeface="Calibri"/>
                <a:ea typeface="Calibri"/>
                <a:cs typeface="Calibri"/>
                <a:sym typeface="Calibri"/>
              </a:defRPr>
            </a:lvl7pPr>
            <a:lvl8pPr indent="0" lvl="7" marL="0" marR="0" algn="ctr">
              <a:spcBef>
                <a:spcPts val="0"/>
              </a:spcBef>
              <a:spcAft>
                <a:spcPts val="0"/>
              </a:spcAft>
              <a:buNone/>
              <a:defRPr b="0" i="0" sz="1200" u="none" cap="none" strike="noStrike">
                <a:solidFill>
                  <a:srgbClr val="898989"/>
                </a:solidFill>
                <a:latin typeface="Calibri"/>
                <a:ea typeface="Calibri"/>
                <a:cs typeface="Calibri"/>
                <a:sym typeface="Calibri"/>
              </a:defRPr>
            </a:lvl8pPr>
            <a:lvl9pPr indent="0" lvl="8" marL="0" marR="0" algn="ctr">
              <a:spcBef>
                <a:spcPts val="0"/>
              </a:spcBef>
              <a:spcAft>
                <a:spcPts val="0"/>
              </a:spcAft>
              <a:buNone/>
              <a:defRPr b="0" i="0" sz="1200" u="none" cap="none" strike="noStrike">
                <a:solidFill>
                  <a:srgbClr val="898989"/>
                </a:solidFill>
                <a:latin typeface="Calibri"/>
                <a:ea typeface="Calibri"/>
                <a:cs typeface="Calibri"/>
                <a:sym typeface="Calibri"/>
              </a:defRPr>
            </a:lvl9pPr>
          </a:lstStyle>
          <a:p>
            <a:pPr indent="0" lvl="0" marL="0" rtl="0" algn="ctr">
              <a:spcBef>
                <a:spcPts val="0"/>
              </a:spcBef>
              <a:spcAft>
                <a:spcPts val="0"/>
              </a:spcAft>
              <a:buNone/>
            </a:pPr>
            <a:fld id="{00000000-1234-1234-1234-123412341234}" type="slidenum">
              <a:rPr lang="fr-FR"/>
              <a:t>‹#›</a:t>
            </a:fld>
            <a:endParaRPr/>
          </a:p>
        </p:txBody>
      </p:sp>
      <p:cxnSp>
        <p:nvCxnSpPr>
          <p:cNvPr id="55" name="Google Shape;55;p10"/>
          <p:cNvCxnSpPr/>
          <p:nvPr/>
        </p:nvCxnSpPr>
        <p:spPr>
          <a:xfrm>
            <a:off x="4706471" y="1327307"/>
            <a:ext cx="3421529" cy="5950"/>
          </a:xfrm>
          <a:prstGeom prst="straightConnector1">
            <a:avLst/>
          </a:prstGeom>
          <a:noFill/>
          <a:ln cap="flat" cmpd="sng" w="9525">
            <a:solidFill>
              <a:srgbClr val="D8D8D8"/>
            </a:solidFill>
            <a:prstDash val="solid"/>
            <a:round/>
            <a:headEnd len="sm" w="sm" type="none"/>
            <a:tailEnd len="sm" w="sm" type="none"/>
          </a:ln>
        </p:spPr>
      </p:cxnSp>
      <p:sp>
        <p:nvSpPr>
          <p:cNvPr id="56" name="Google Shape;56;p10"/>
          <p:cNvSpPr/>
          <p:nvPr>
            <p:ph idx="2" type="pic"/>
          </p:nvPr>
        </p:nvSpPr>
        <p:spPr>
          <a:xfrm>
            <a:off x="817897" y="263694"/>
            <a:ext cx="2630487" cy="2630488"/>
          </a:xfrm>
          <a:prstGeom prst="rect">
            <a:avLst/>
          </a:prstGeom>
          <a:noFill/>
          <a:ln>
            <a:noFill/>
          </a:ln>
        </p:spPr>
        <p:txBody>
          <a:bodyPr anchorCtr="0" anchor="t" bIns="45700" lIns="91425" spcFirstLastPara="1" rIns="91425" wrap="square" tIns="45700">
            <a:noAutofit/>
          </a:bodyPr>
          <a:lstStyle>
            <a:lvl1pPr lvl="0" marR="0" rtl="0" algn="l">
              <a:spcBef>
                <a:spcPts val="280"/>
              </a:spcBef>
              <a:spcAft>
                <a:spcPts val="0"/>
              </a:spcAft>
              <a:buClr>
                <a:schemeClr val="dk1"/>
              </a:buClr>
              <a:buSzPts val="1400"/>
              <a:buFont typeface="Arial"/>
              <a:buChar char="•"/>
              <a:defRPr b="0" i="1" sz="1400" u="none" cap="none" strike="noStrike">
                <a:solidFill>
                  <a:schemeClr val="dk1"/>
                </a:solidFill>
                <a:latin typeface="Avenir"/>
                <a:ea typeface="Avenir"/>
                <a:cs typeface="Avenir"/>
                <a:sym typeface="Avenir"/>
              </a:defRPr>
            </a:lvl1pPr>
            <a:lvl2pPr lvl="1"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lvl="2"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lvl="3"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lvl="4"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lvl="5"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57" name="Google Shape;57;p10"/>
          <p:cNvSpPr/>
          <p:nvPr>
            <p:ph idx="3" type="pic"/>
          </p:nvPr>
        </p:nvSpPr>
        <p:spPr>
          <a:xfrm>
            <a:off x="817897" y="3039483"/>
            <a:ext cx="2630487" cy="2630488"/>
          </a:xfrm>
          <a:prstGeom prst="rect">
            <a:avLst/>
          </a:prstGeom>
          <a:noFill/>
          <a:ln>
            <a:noFill/>
          </a:ln>
        </p:spPr>
        <p:txBody>
          <a:bodyPr anchorCtr="0" anchor="t" bIns="45700" lIns="91425" spcFirstLastPara="1" rIns="91425" wrap="square" tIns="45700">
            <a:noAutofit/>
          </a:bodyPr>
          <a:lstStyle>
            <a:lvl1pPr lvl="0" marR="0" rtl="0" algn="l">
              <a:spcBef>
                <a:spcPts val="280"/>
              </a:spcBef>
              <a:spcAft>
                <a:spcPts val="0"/>
              </a:spcAft>
              <a:buClr>
                <a:schemeClr val="dk1"/>
              </a:buClr>
              <a:buSzPts val="1400"/>
              <a:buFont typeface="Arial"/>
              <a:buChar char="•"/>
              <a:defRPr b="0" i="1" sz="1400" u="none" cap="none" strike="noStrike">
                <a:solidFill>
                  <a:schemeClr val="dk1"/>
                </a:solidFill>
                <a:latin typeface="Avenir"/>
                <a:ea typeface="Avenir"/>
                <a:cs typeface="Avenir"/>
                <a:sym typeface="Avenir"/>
              </a:defRPr>
            </a:lvl1pPr>
            <a:lvl2pPr lvl="1"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lvl="2"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lvl="3"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lvl="4"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lvl="5"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21" Type="http://schemas.openxmlformats.org/officeDocument/2006/relationships/theme" Target="../theme/theme2.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slideLayout" Target="../slideLayouts/slideLayout19.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1pPr>
            <a:lvl2pPr lvl="1"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2pPr>
            <a:lvl3pPr lvl="2"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3pPr>
            <a:lvl4pPr lvl="3"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4pPr>
            <a:lvl5pPr lvl="4"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5pPr>
            <a:lvl6pPr lvl="5"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6pPr>
            <a:lvl7pPr lvl="6"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7pPr>
            <a:lvl8pPr lvl="7"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8pPr>
            <a:lvl9pPr lvl="8"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9pPr>
          </a:lstStyle>
          <a:p/>
        </p:txBody>
      </p:sp>
      <p:sp>
        <p:nvSpPr>
          <p:cNvPr id="11" name="Google Shape;11;p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2" name="Google Shape;12;p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98989"/>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spcAft>
                <a:spcPts val="0"/>
              </a:spcAft>
              <a:buNone/>
              <a:defRPr b="0" i="0" sz="1200" u="none" cap="none" strike="noStrike">
                <a:solidFill>
                  <a:srgbClr val="898989"/>
                </a:solidFill>
                <a:latin typeface="Calibri"/>
                <a:ea typeface="Calibri"/>
                <a:cs typeface="Calibri"/>
                <a:sym typeface="Calibri"/>
              </a:defRPr>
            </a:lvl1pPr>
            <a:lvl2pPr indent="0" lvl="1" marL="0" marR="0" rtl="0" algn="r">
              <a:spcBef>
                <a:spcPts val="0"/>
              </a:spcBef>
              <a:spcAft>
                <a:spcPts val="0"/>
              </a:spcAft>
              <a:buNone/>
              <a:defRPr b="0" i="0" sz="1200" u="none" cap="none" strike="noStrike">
                <a:solidFill>
                  <a:srgbClr val="898989"/>
                </a:solidFill>
                <a:latin typeface="Calibri"/>
                <a:ea typeface="Calibri"/>
                <a:cs typeface="Calibri"/>
                <a:sym typeface="Calibri"/>
              </a:defRPr>
            </a:lvl2pPr>
            <a:lvl3pPr indent="0" lvl="2" marL="0" marR="0" rtl="0" algn="r">
              <a:spcBef>
                <a:spcPts val="0"/>
              </a:spcBef>
              <a:spcAft>
                <a:spcPts val="0"/>
              </a:spcAft>
              <a:buNone/>
              <a:defRPr b="0" i="0" sz="1200" u="none" cap="none" strike="noStrike">
                <a:solidFill>
                  <a:srgbClr val="898989"/>
                </a:solidFill>
                <a:latin typeface="Calibri"/>
                <a:ea typeface="Calibri"/>
                <a:cs typeface="Calibri"/>
                <a:sym typeface="Calibri"/>
              </a:defRPr>
            </a:lvl3pPr>
            <a:lvl4pPr indent="0" lvl="3" marL="0" marR="0" rtl="0" algn="r">
              <a:spcBef>
                <a:spcPts val="0"/>
              </a:spcBef>
              <a:spcAft>
                <a:spcPts val="0"/>
              </a:spcAft>
              <a:buNone/>
              <a:defRPr b="0" i="0" sz="1200" u="none" cap="none" strike="noStrike">
                <a:solidFill>
                  <a:srgbClr val="898989"/>
                </a:solidFill>
                <a:latin typeface="Calibri"/>
                <a:ea typeface="Calibri"/>
                <a:cs typeface="Calibri"/>
                <a:sym typeface="Calibri"/>
              </a:defRPr>
            </a:lvl4pPr>
            <a:lvl5pPr indent="0" lvl="4" marL="0" marR="0" rtl="0" algn="r">
              <a:spcBef>
                <a:spcPts val="0"/>
              </a:spcBef>
              <a:spcAft>
                <a:spcPts val="0"/>
              </a:spcAft>
              <a:buNone/>
              <a:defRPr b="0" i="0" sz="1200" u="none" cap="none" strike="noStrike">
                <a:solidFill>
                  <a:srgbClr val="898989"/>
                </a:solidFill>
                <a:latin typeface="Calibri"/>
                <a:ea typeface="Calibri"/>
                <a:cs typeface="Calibri"/>
                <a:sym typeface="Calibri"/>
              </a:defRPr>
            </a:lvl5pPr>
            <a:lvl6pPr indent="0" lvl="5" marL="0" marR="0" rtl="0" algn="r">
              <a:spcBef>
                <a:spcPts val="0"/>
              </a:spcBef>
              <a:spcAft>
                <a:spcPts val="0"/>
              </a:spcAft>
              <a:buNone/>
              <a:defRPr b="0" i="0" sz="1200" u="none" cap="none" strike="noStrike">
                <a:solidFill>
                  <a:srgbClr val="898989"/>
                </a:solidFill>
                <a:latin typeface="Calibri"/>
                <a:ea typeface="Calibri"/>
                <a:cs typeface="Calibri"/>
                <a:sym typeface="Calibri"/>
              </a:defRPr>
            </a:lvl6pPr>
            <a:lvl7pPr indent="0" lvl="6" marL="0" marR="0" rtl="0" algn="r">
              <a:spcBef>
                <a:spcPts val="0"/>
              </a:spcBef>
              <a:spcAft>
                <a:spcPts val="0"/>
              </a:spcAft>
              <a:buNone/>
              <a:defRPr b="0" i="0" sz="1200" u="none" cap="none" strike="noStrike">
                <a:solidFill>
                  <a:srgbClr val="898989"/>
                </a:solidFill>
                <a:latin typeface="Calibri"/>
                <a:ea typeface="Calibri"/>
                <a:cs typeface="Calibri"/>
                <a:sym typeface="Calibri"/>
              </a:defRPr>
            </a:lvl7pPr>
            <a:lvl8pPr indent="0" lvl="7" marL="0" marR="0" rtl="0" algn="r">
              <a:spcBef>
                <a:spcPts val="0"/>
              </a:spcBef>
              <a:spcAft>
                <a:spcPts val="0"/>
              </a:spcAft>
              <a:buNone/>
              <a:defRPr b="0" i="0" sz="1200" u="none" cap="none" strike="noStrike">
                <a:solidFill>
                  <a:srgbClr val="898989"/>
                </a:solidFill>
                <a:latin typeface="Calibri"/>
                <a:ea typeface="Calibri"/>
                <a:cs typeface="Calibri"/>
                <a:sym typeface="Calibri"/>
              </a:defRPr>
            </a:lvl8pPr>
            <a:lvl9pPr indent="0" lvl="8" marL="0" marR="0" rtl="0" algn="r">
              <a:spcBef>
                <a:spcPts val="0"/>
              </a:spcBef>
              <a:spcAft>
                <a:spcPts val="0"/>
              </a:spcAft>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hyperlink" Target="https://www.cybersecuritycoalition.be/content/uploads/FR_SUBS_4217_Cyber-Security-Coalition-1-Data-Awareness-STAND-60s-EXTRA-MET-LOGO.mp4" TargetMode="External"/><Relationship Id="rId4" Type="http://schemas.openxmlformats.org/officeDocument/2006/relationships/image" Target="../media/image23.png"/><Relationship Id="rId5" Type="http://schemas.openxmlformats.org/officeDocument/2006/relationships/image" Target="../media/image2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 Id="rId3" Type="http://schemas.openxmlformats.org/officeDocument/2006/relationships/image" Target="../media/image19.png"/><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 Id="rId3" Type="http://schemas.openxmlformats.org/officeDocument/2006/relationships/image" Target="../media/image2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 Id="rId3" Type="http://schemas.openxmlformats.org/officeDocument/2006/relationships/image" Target="../media/image2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7.xml"/><Relationship Id="rId3" Type="http://schemas.openxmlformats.org/officeDocument/2006/relationships/image" Target="../media/image1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8.xml"/><Relationship Id="rId3" Type="http://schemas.openxmlformats.org/officeDocument/2006/relationships/image" Target="../media/image2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1.jp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1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16.png"/><Relationship Id="rId4" Type="http://schemas.openxmlformats.org/officeDocument/2006/relationships/image" Target="../media/image10.png"/><Relationship Id="rId5"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22"/>
          <p:cNvSpPr txBox="1"/>
          <p:nvPr>
            <p:ph idx="1" type="body"/>
          </p:nvPr>
        </p:nvSpPr>
        <p:spPr>
          <a:xfrm>
            <a:off x="3416300" y="3455938"/>
            <a:ext cx="4476750" cy="1966961"/>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EB5C4E"/>
              </a:buClr>
              <a:buSzPts val="2400"/>
              <a:buFont typeface="Avenir"/>
              <a:buNone/>
            </a:pPr>
            <a:r>
              <a:rPr lang="fr-FR"/>
              <a:t>GDPR</a:t>
            </a:r>
            <a:endParaRPr/>
          </a:p>
          <a:p>
            <a:pPr indent="0" lvl="0" marL="0" rtl="0" algn="l">
              <a:spcBef>
                <a:spcPts val="1176"/>
              </a:spcBef>
              <a:spcAft>
                <a:spcPts val="0"/>
              </a:spcAft>
              <a:buClr>
                <a:srgbClr val="404040"/>
              </a:buClr>
              <a:buSzPts val="2000"/>
              <a:buNone/>
            </a:pPr>
            <a:r>
              <a:rPr b="0" lang="fr-FR" sz="2000">
                <a:solidFill>
                  <a:srgbClr val="404040"/>
                </a:solidFill>
                <a:latin typeface="Avenir"/>
                <a:ea typeface="Avenir"/>
                <a:cs typeface="Avenir"/>
                <a:sym typeface="Avenir"/>
              </a:rPr>
              <a:t>Sensibiliser ses employés au traitement sécurisé des données personnelles</a:t>
            </a:r>
            <a:endParaRPr/>
          </a:p>
          <a:p>
            <a:pPr indent="0" lvl="0" marL="0" rtl="0" algn="l">
              <a:spcBef>
                <a:spcPts val="1176"/>
              </a:spcBef>
              <a:spcAft>
                <a:spcPts val="0"/>
              </a:spcAft>
              <a:buClr>
                <a:srgbClr val="EB5C4E"/>
              </a:buClr>
              <a:buSzPts val="2000"/>
              <a:buNone/>
            </a:pPr>
            <a:r>
              <a:t/>
            </a:r>
            <a:endParaRPr b="0" sz="2000">
              <a:solidFill>
                <a:srgbClr val="404040"/>
              </a:solidFill>
              <a:latin typeface="Avenir"/>
              <a:ea typeface="Avenir"/>
              <a:cs typeface="Avenir"/>
              <a:sym typeface="Avenir"/>
            </a:endParaRPr>
          </a:p>
        </p:txBody>
      </p:sp>
      <p:sp>
        <p:nvSpPr>
          <p:cNvPr id="126" name="Google Shape;126;p22"/>
          <p:cNvSpPr txBox="1"/>
          <p:nvPr>
            <p:ph idx="2" type="body"/>
          </p:nvPr>
        </p:nvSpPr>
        <p:spPr>
          <a:xfrm>
            <a:off x="3416300" y="5599889"/>
            <a:ext cx="4796757" cy="898274"/>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404040"/>
              </a:buClr>
              <a:buSzPts val="1400"/>
              <a:buFont typeface="Calibri"/>
              <a:buNone/>
            </a:pPr>
            <a:r>
              <a:rPr lang="fr-FR"/>
              <a:t>Bruxelles, juillet 2020</a:t>
            </a:r>
            <a:endParaRPr/>
          </a:p>
        </p:txBody>
      </p:sp>
      <p:sp>
        <p:nvSpPr>
          <p:cNvPr id="127" name="Google Shape;127;p22"/>
          <p:cNvSpPr/>
          <p:nvPr>
            <p:ph idx="3" type="pic"/>
          </p:nvPr>
        </p:nvSpPr>
        <p:spPr>
          <a:xfrm>
            <a:off x="3829878" y="1385456"/>
            <a:ext cx="1736035" cy="787902"/>
          </a:xfrm>
          <a:prstGeom prst="rect">
            <a:avLst/>
          </a:prstGeom>
          <a:noFill/>
          <a:ln>
            <a:noFill/>
          </a:ln>
        </p:spPr>
        <p:txBody>
          <a:bodyPr anchorCtr="0" anchor="t" bIns="45700" lIns="91425" spcFirstLastPara="1" rIns="91425" wrap="square" tIns="45700">
            <a:noAutofit/>
          </a:bodyPr>
          <a:lstStyle/>
          <a:p>
            <a:pPr indent="0" lvl="0" marL="0" rtl="0" algn="ctr">
              <a:spcBef>
                <a:spcPts val="280"/>
              </a:spcBef>
              <a:spcAft>
                <a:spcPts val="0"/>
              </a:spcAft>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31"/>
          <p:cNvSpPr txBox="1"/>
          <p:nvPr>
            <p:ph type="title"/>
          </p:nvPr>
        </p:nvSpPr>
        <p:spPr>
          <a:xfrm>
            <a:off x="4572000" y="562337"/>
            <a:ext cx="3725330" cy="583471"/>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None/>
            </a:pPr>
            <a:r>
              <a:rPr b="0" lang="fr-FR" sz="2000">
                <a:latin typeface="Avenir"/>
                <a:ea typeface="Avenir"/>
                <a:cs typeface="Avenir"/>
                <a:sym typeface="Avenir"/>
              </a:rPr>
              <a:t>Stockage</a:t>
            </a:r>
            <a:endParaRPr/>
          </a:p>
        </p:txBody>
      </p:sp>
      <p:sp>
        <p:nvSpPr>
          <p:cNvPr id="213" name="Google Shape;213;p31"/>
          <p:cNvSpPr txBox="1"/>
          <p:nvPr>
            <p:ph idx="1" type="body"/>
          </p:nvPr>
        </p:nvSpPr>
        <p:spPr>
          <a:xfrm>
            <a:off x="4613835" y="1679913"/>
            <a:ext cx="3606800" cy="4525963"/>
          </a:xfrm>
          <a:prstGeom prst="rect">
            <a:avLst/>
          </a:prstGeom>
          <a:noFill/>
          <a:ln>
            <a:noFill/>
          </a:ln>
        </p:spPr>
        <p:txBody>
          <a:bodyPr anchorCtr="0" anchor="t" bIns="45700" lIns="91425" spcFirstLastPara="1" rIns="91425" wrap="square" tIns="45700">
            <a:noAutofit/>
          </a:bodyPr>
          <a:lstStyle/>
          <a:p>
            <a:pPr indent="-342900" lvl="0" marL="342900" rtl="0" algn="l">
              <a:spcBef>
                <a:spcPts val="0"/>
              </a:spcBef>
              <a:spcAft>
                <a:spcPts val="0"/>
              </a:spcAft>
              <a:buClr>
                <a:srgbClr val="EB5C4E"/>
              </a:buClr>
              <a:buSzPts val="1600"/>
              <a:buChar char="•"/>
            </a:pPr>
            <a:r>
              <a:rPr lang="fr-FR"/>
              <a:t>Où nos données sont-elles stockées ?</a:t>
            </a:r>
            <a:endParaRPr/>
          </a:p>
          <a:p>
            <a:pPr indent="-241300" lvl="0" marL="342900" rtl="0" algn="l">
              <a:spcBef>
                <a:spcPts val="320"/>
              </a:spcBef>
              <a:spcAft>
                <a:spcPts val="0"/>
              </a:spcAft>
              <a:buClr>
                <a:srgbClr val="EB5C4E"/>
              </a:buClr>
              <a:buSzPts val="1600"/>
              <a:buNone/>
            </a:pPr>
            <a:r>
              <a:t/>
            </a:r>
            <a:endParaRPr/>
          </a:p>
          <a:p>
            <a:pPr indent="-342900" lvl="0" marL="342900" rtl="0" algn="l">
              <a:spcBef>
                <a:spcPts val="320"/>
              </a:spcBef>
              <a:spcAft>
                <a:spcPts val="0"/>
              </a:spcAft>
              <a:buClr>
                <a:srgbClr val="EB5C4E"/>
              </a:buClr>
              <a:buSzPts val="1600"/>
              <a:buChar char="•"/>
            </a:pPr>
            <a:r>
              <a:rPr lang="fr-FR"/>
              <a:t>Est-ce que nos sauvegardes sont protégées ?</a:t>
            </a:r>
            <a:endParaRPr/>
          </a:p>
          <a:p>
            <a:pPr indent="-241300" lvl="0" marL="342900" rtl="0" algn="l">
              <a:spcBef>
                <a:spcPts val="320"/>
              </a:spcBef>
              <a:spcAft>
                <a:spcPts val="0"/>
              </a:spcAft>
              <a:buClr>
                <a:srgbClr val="EB5C4E"/>
              </a:buClr>
              <a:buSzPts val="1600"/>
              <a:buNone/>
            </a:pPr>
            <a:r>
              <a:t/>
            </a:r>
            <a:endParaRPr/>
          </a:p>
          <a:p>
            <a:pPr indent="-342900" lvl="0" marL="342900" rtl="0" algn="l">
              <a:spcBef>
                <a:spcPts val="320"/>
              </a:spcBef>
              <a:spcAft>
                <a:spcPts val="0"/>
              </a:spcAft>
              <a:buClr>
                <a:srgbClr val="EB5C4E"/>
              </a:buClr>
              <a:buSzPts val="1600"/>
              <a:buChar char="•"/>
            </a:pPr>
            <a:r>
              <a:rPr lang="fr-FR"/>
              <a:t>Qui peut stocker nos données ?</a:t>
            </a:r>
            <a:endParaRPr/>
          </a:p>
          <a:p>
            <a:pPr indent="-241300" lvl="0" marL="342900" rtl="0" algn="l">
              <a:spcBef>
                <a:spcPts val="320"/>
              </a:spcBef>
              <a:spcAft>
                <a:spcPts val="0"/>
              </a:spcAft>
              <a:buClr>
                <a:srgbClr val="EB5C4E"/>
              </a:buClr>
              <a:buSzPts val="1600"/>
              <a:buNone/>
            </a:pPr>
            <a:r>
              <a:t/>
            </a:r>
            <a:endParaRPr/>
          </a:p>
          <a:p>
            <a:pPr indent="-342900" lvl="0" marL="342900" rtl="0" algn="l">
              <a:spcBef>
                <a:spcPts val="320"/>
              </a:spcBef>
              <a:spcAft>
                <a:spcPts val="0"/>
              </a:spcAft>
              <a:buClr>
                <a:srgbClr val="EB5C4E"/>
              </a:buClr>
              <a:buSzPts val="1600"/>
              <a:buChar char="•"/>
            </a:pPr>
            <a:r>
              <a:rPr lang="fr-FR"/>
              <a:t>Qui peut accéder à nos données ?</a:t>
            </a:r>
            <a:endParaRPr/>
          </a:p>
        </p:txBody>
      </p:sp>
      <p:sp>
        <p:nvSpPr>
          <p:cNvPr id="214" name="Google Shape;214;p31"/>
          <p:cNvSpPr txBox="1"/>
          <p:nvPr>
            <p:ph idx="12" type="sldNum"/>
          </p:nvPr>
        </p:nvSpPr>
        <p:spPr>
          <a:xfrm>
            <a:off x="8534400" y="6481856"/>
            <a:ext cx="605474" cy="385668"/>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fr-FR"/>
              <a:t>‹#›</a:t>
            </a:fld>
            <a:endParaRPr/>
          </a:p>
        </p:txBody>
      </p:sp>
      <p:pic>
        <p:nvPicPr>
          <p:cNvPr descr="illus_fixes-05.eps" id="215" name="Google Shape;215;p31"/>
          <p:cNvPicPr preferRelativeResize="0"/>
          <p:nvPr/>
        </p:nvPicPr>
        <p:blipFill rotWithShape="1">
          <a:blip r:embed="rId3">
            <a:alphaModFix/>
          </a:blip>
          <a:srcRect b="0" l="0" r="0" t="0"/>
          <a:stretch/>
        </p:blipFill>
        <p:spPr>
          <a:xfrm>
            <a:off x="276291" y="581017"/>
            <a:ext cx="4103999" cy="4103999"/>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215"/>
                                        </p:tgtEl>
                                        <p:attrNameLst>
                                          <p:attrName>style.visibility</p:attrName>
                                        </p:attrNameLst>
                                      </p:cBhvr>
                                      <p:to>
                                        <p:strVal val="visible"/>
                                      </p:to>
                                    </p:set>
                                    <p:animEffect filter="fade" transition="in">
                                      <p:cBhvr>
                                        <p:cTn dur="1000"/>
                                        <p:tgtEl>
                                          <p:spTgt spid="21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32"/>
          <p:cNvSpPr txBox="1"/>
          <p:nvPr>
            <p:ph type="title"/>
          </p:nvPr>
        </p:nvSpPr>
        <p:spPr>
          <a:xfrm>
            <a:off x="4572000" y="409937"/>
            <a:ext cx="3725330" cy="583471"/>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None/>
            </a:pPr>
            <a:r>
              <a:rPr lang="fr-FR"/>
              <a:t>Vidéo!</a:t>
            </a:r>
            <a:endParaRPr/>
          </a:p>
        </p:txBody>
      </p:sp>
      <p:sp>
        <p:nvSpPr>
          <p:cNvPr id="222" name="Google Shape;222;p32"/>
          <p:cNvSpPr txBox="1"/>
          <p:nvPr>
            <p:ph idx="1" type="body"/>
          </p:nvPr>
        </p:nvSpPr>
        <p:spPr>
          <a:xfrm>
            <a:off x="4613835" y="1679913"/>
            <a:ext cx="3606800" cy="4525963"/>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1600"/>
              <a:buNone/>
            </a:pPr>
            <a:r>
              <a:rPr b="0" lang="fr-FR"/>
              <a:t>Par le biais de la campagne  » </a:t>
            </a:r>
            <a:r>
              <a:rPr lang="fr-FR"/>
              <a:t>GDPR – nettoyage des données</a:t>
            </a:r>
            <a:r>
              <a:rPr b="0" lang="fr-FR"/>
              <a:t> « , la Cyber Security Coalition veut encourager tout le monde à trier les données personnelles de manière efficace en toute conformité avec le GDPR. À l’aide d’un film d’animation, vous découvrirez l’importance d’effectuer un nettoyage et comment procéder.</a:t>
            </a:r>
            <a:endParaRPr/>
          </a:p>
        </p:txBody>
      </p:sp>
      <p:sp>
        <p:nvSpPr>
          <p:cNvPr id="223" name="Google Shape;223;p32"/>
          <p:cNvSpPr txBox="1"/>
          <p:nvPr>
            <p:ph idx="12" type="sldNum"/>
          </p:nvPr>
        </p:nvSpPr>
        <p:spPr>
          <a:xfrm>
            <a:off x="8534400" y="6481856"/>
            <a:ext cx="605474" cy="385668"/>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fr-FR"/>
              <a:t>‹#›</a:t>
            </a:fld>
            <a:endParaRPr/>
          </a:p>
        </p:txBody>
      </p:sp>
      <p:pic>
        <p:nvPicPr>
          <p:cNvPr id="224" name="Google Shape;224;p32">
            <a:hlinkClick r:id="rId3"/>
          </p:cNvPr>
          <p:cNvPicPr preferRelativeResize="0"/>
          <p:nvPr/>
        </p:nvPicPr>
        <p:blipFill rotWithShape="1">
          <a:blip r:embed="rId4">
            <a:alphaModFix/>
          </a:blip>
          <a:srcRect b="0" l="0" r="0" t="0"/>
          <a:stretch/>
        </p:blipFill>
        <p:spPr>
          <a:xfrm>
            <a:off x="4530166" y="3942894"/>
            <a:ext cx="3665203" cy="2231656"/>
          </a:xfrm>
          <a:prstGeom prst="rect">
            <a:avLst/>
          </a:prstGeom>
          <a:noFill/>
          <a:ln>
            <a:noFill/>
          </a:ln>
        </p:spPr>
      </p:pic>
      <p:pic>
        <p:nvPicPr>
          <p:cNvPr descr="cleanup.png" id="225" name="Google Shape;225;p32"/>
          <p:cNvPicPr preferRelativeResize="0"/>
          <p:nvPr/>
        </p:nvPicPr>
        <p:blipFill rotWithShape="1">
          <a:blip r:embed="rId5">
            <a:alphaModFix/>
          </a:blip>
          <a:srcRect b="0" l="0" r="0" t="0"/>
          <a:stretch/>
        </p:blipFill>
        <p:spPr>
          <a:xfrm>
            <a:off x="0" y="560516"/>
            <a:ext cx="4322131" cy="5141784"/>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pic>
        <p:nvPicPr>
          <p:cNvPr descr="Chemin_Panneau.png" id="231" name="Google Shape;231;p33"/>
          <p:cNvPicPr preferRelativeResize="0"/>
          <p:nvPr/>
        </p:nvPicPr>
        <p:blipFill rotWithShape="1">
          <a:blip r:embed="rId3">
            <a:alphaModFix/>
          </a:blip>
          <a:srcRect b="0" l="0" r="0" t="0"/>
          <a:stretch/>
        </p:blipFill>
        <p:spPr>
          <a:xfrm>
            <a:off x="544513" y="-444500"/>
            <a:ext cx="7791371" cy="6858000"/>
          </a:xfrm>
          <a:prstGeom prst="rect">
            <a:avLst/>
          </a:prstGeom>
          <a:noFill/>
          <a:ln>
            <a:noFill/>
          </a:ln>
        </p:spPr>
      </p:pic>
      <p:sp>
        <p:nvSpPr>
          <p:cNvPr id="232" name="Google Shape;232;p33"/>
          <p:cNvSpPr txBox="1"/>
          <p:nvPr>
            <p:ph type="title"/>
          </p:nvPr>
        </p:nvSpPr>
        <p:spPr>
          <a:xfrm>
            <a:off x="0" y="681628"/>
            <a:ext cx="4238091" cy="1650686"/>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None/>
            </a:pPr>
            <a:r>
              <a:rPr b="0" lang="fr-FR" sz="4000"/>
              <a:t>Quizz !</a:t>
            </a:r>
            <a:endParaRPr/>
          </a:p>
        </p:txBody>
      </p:sp>
      <p:sp>
        <p:nvSpPr>
          <p:cNvPr id="233" name="Google Shape;233;p33"/>
          <p:cNvSpPr txBox="1"/>
          <p:nvPr>
            <p:ph idx="12" type="sldNum"/>
          </p:nvPr>
        </p:nvSpPr>
        <p:spPr>
          <a:xfrm>
            <a:off x="8686800" y="6413500"/>
            <a:ext cx="435861"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fr-FR"/>
              <a:t>‹#›</a:t>
            </a:fld>
            <a:endParaRPr/>
          </a:p>
        </p:txBody>
      </p:sp>
      <p:pic>
        <p:nvPicPr>
          <p:cNvPr descr="Poucet.png" id="234" name="Google Shape;234;p33"/>
          <p:cNvPicPr preferRelativeResize="0"/>
          <p:nvPr/>
        </p:nvPicPr>
        <p:blipFill rotWithShape="1">
          <a:blip r:embed="rId4">
            <a:alphaModFix/>
          </a:blip>
          <a:srcRect b="0" l="0" r="0" t="0"/>
          <a:stretch/>
        </p:blipFill>
        <p:spPr>
          <a:xfrm>
            <a:off x="4781916" y="681628"/>
            <a:ext cx="3553968" cy="5251704"/>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xit" presetID="2" presetSubtype="2">
                                  <p:stCondLst>
                                    <p:cond delay="0"/>
                                  </p:stCondLst>
                                  <p:childTnLst>
                                    <p:anim calcmode="lin" valueType="num">
                                      <p:cBhvr additive="base">
                                        <p:cTn dur="500"/>
                                        <p:tgtEl>
                                          <p:spTgt spid="234"/>
                                        </p:tgtEl>
                                        <p:attrNameLst>
                                          <p:attrName>ppt_x</p:attrName>
                                        </p:attrNameLst>
                                      </p:cBhvr>
                                      <p:tavLst>
                                        <p:tav fmla="" tm="0">
                                          <p:val>
                                            <p:strVal val="#ppt_x"/>
                                          </p:val>
                                        </p:tav>
                                        <p:tav fmla="" tm="100000">
                                          <p:val>
                                            <p:strVal val="#ppt_x+1"/>
                                          </p:val>
                                        </p:tav>
                                      </p:tavLst>
                                    </p:anim>
                                    <p:set>
                                      <p:cBhvr>
                                        <p:cTn dur="1" fill="hold">
                                          <p:stCondLst>
                                            <p:cond delay="500"/>
                                          </p:stCondLst>
                                        </p:cTn>
                                        <p:tgtEl>
                                          <p:spTgt spid="234"/>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34"/>
          <p:cNvSpPr txBox="1"/>
          <p:nvPr>
            <p:ph type="title"/>
          </p:nvPr>
        </p:nvSpPr>
        <p:spPr>
          <a:xfrm>
            <a:off x="1051341" y="1222853"/>
            <a:ext cx="7076657" cy="93472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None/>
            </a:pPr>
            <a:r>
              <a:rPr b="0" lang="fr-FR" sz="2000"/>
              <a:t>Qu’est ce qu’une donnée à caractère personnel ?</a:t>
            </a:r>
            <a:br>
              <a:rPr b="0" lang="fr-FR" sz="2000"/>
            </a:br>
            <a:endParaRPr b="0" sz="2000"/>
          </a:p>
        </p:txBody>
      </p:sp>
      <p:sp>
        <p:nvSpPr>
          <p:cNvPr id="241" name="Google Shape;241;p34"/>
          <p:cNvSpPr txBox="1"/>
          <p:nvPr>
            <p:ph idx="1" type="body"/>
          </p:nvPr>
        </p:nvSpPr>
        <p:spPr>
          <a:xfrm>
            <a:off x="1433271" y="3168551"/>
            <a:ext cx="6312797" cy="2009624"/>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SzPts val="1600"/>
              <a:buNone/>
            </a:pPr>
            <a:r>
              <a:rPr lang="fr-FR" sz="1600"/>
              <a:t>Toute donnée qui permet d’identifier une personne physique est considérée comme une donnée personnelle. Le nom et le prénom bien évidement. Un numéro de téléphone est considéré comme une donnée personnelle car il est possible, certes en cherchant un peu, d’identifier à qui il appartient. Attention, deux ou plusieurs données qui ne sont pas considérées comme personnelles seules, peuvent le devenir si en les recoupant on peut identifier quelqu’un.</a:t>
            </a:r>
            <a:br>
              <a:rPr lang="fr-FR" sz="1600"/>
            </a:br>
            <a:endParaRPr sz="1600"/>
          </a:p>
          <a:p>
            <a:pPr indent="-228600" lvl="0" marL="342900" rtl="0" algn="l">
              <a:spcBef>
                <a:spcPts val="360"/>
              </a:spcBef>
              <a:spcAft>
                <a:spcPts val="0"/>
              </a:spcAft>
              <a:buClr>
                <a:srgbClr val="EB5C4E"/>
              </a:buClr>
              <a:buSzPts val="1800"/>
              <a:buNone/>
            </a:pPr>
            <a:r>
              <a:t/>
            </a:r>
            <a:endParaRPr/>
          </a:p>
        </p:txBody>
      </p:sp>
      <p:sp>
        <p:nvSpPr>
          <p:cNvPr id="242" name="Google Shape;242;p34"/>
          <p:cNvSpPr txBox="1"/>
          <p:nvPr>
            <p:ph idx="12" type="sldNum"/>
          </p:nvPr>
        </p:nvSpPr>
        <p:spPr>
          <a:xfrm>
            <a:off x="8686800" y="6413500"/>
            <a:ext cx="435861"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fr-FR"/>
              <a:t>‹#›</a:t>
            </a:fld>
            <a:endParaRPr/>
          </a:p>
        </p:txBody>
      </p:sp>
      <p:sp>
        <p:nvSpPr>
          <p:cNvPr id="243" name="Google Shape;243;p34"/>
          <p:cNvSpPr/>
          <p:nvPr/>
        </p:nvSpPr>
        <p:spPr>
          <a:xfrm rot="10800000">
            <a:off x="4096482" y="2564431"/>
            <a:ext cx="986375" cy="326720"/>
          </a:xfrm>
          <a:prstGeom prst="triangle">
            <a:avLst>
              <a:gd fmla="val 50000" name="adj"/>
            </a:avLst>
          </a:prstGeom>
          <a:solidFill>
            <a:srgbClr val="EB5C4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44" name="Google Shape;244;p34"/>
          <p:cNvSpPr txBox="1"/>
          <p:nvPr/>
        </p:nvSpPr>
        <p:spPr>
          <a:xfrm>
            <a:off x="3991679" y="2173232"/>
            <a:ext cx="1195981"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EB5C4E"/>
              </a:buClr>
              <a:buSzPts val="1600"/>
              <a:buFont typeface="Avenir"/>
              <a:buNone/>
            </a:pPr>
            <a:r>
              <a:rPr b="0" i="0" lang="fr-FR" sz="1600" u="none" cap="none" strike="noStrike">
                <a:solidFill>
                  <a:srgbClr val="EB5C4E"/>
                </a:solidFill>
                <a:latin typeface="Avenir"/>
                <a:ea typeface="Avenir"/>
                <a:cs typeface="Avenir"/>
                <a:sym typeface="Avenir"/>
              </a:rPr>
              <a:t>REPONSE</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1">
                                            <p:txEl>
                                              <p:pRg end="0" st="0"/>
                                            </p:txEl>
                                          </p:spTgt>
                                        </p:tgtEl>
                                        <p:attrNameLst>
                                          <p:attrName>style.visibility</p:attrName>
                                        </p:attrNameLst>
                                      </p:cBhvr>
                                      <p:to>
                                        <p:strVal val="visible"/>
                                      </p:to>
                                    </p:set>
                                    <p:animEffect filter="fade" transition="in">
                                      <p:cBhvr>
                                        <p:cTn dur="500"/>
                                        <p:tgtEl>
                                          <p:spTgt spid="24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1">
                                            <p:txEl>
                                              <p:pRg end="1" st="1"/>
                                            </p:txEl>
                                          </p:spTgt>
                                        </p:tgtEl>
                                        <p:attrNameLst>
                                          <p:attrName>style.visibility</p:attrName>
                                        </p:attrNameLst>
                                      </p:cBhvr>
                                      <p:to>
                                        <p:strVal val="visible"/>
                                      </p:to>
                                    </p:set>
                                    <p:animEffect filter="fade" transition="in">
                                      <p:cBhvr>
                                        <p:cTn dur="500"/>
                                        <p:tgtEl>
                                          <p:spTgt spid="241">
                                            <p:txEl>
                                              <p:pRg end="1" st="1"/>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35"/>
          <p:cNvSpPr txBox="1"/>
          <p:nvPr>
            <p:ph type="title"/>
          </p:nvPr>
        </p:nvSpPr>
        <p:spPr>
          <a:xfrm>
            <a:off x="1051341" y="1222853"/>
            <a:ext cx="7076657" cy="93472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None/>
            </a:pPr>
            <a:r>
              <a:rPr b="0" lang="fr-FR" sz="2000"/>
              <a:t>Qu’est ce qu’une donnée à caractère sensible ?</a:t>
            </a:r>
            <a:br>
              <a:rPr b="0" lang="fr-FR" sz="2000"/>
            </a:br>
            <a:endParaRPr b="0" sz="2000"/>
          </a:p>
        </p:txBody>
      </p:sp>
      <p:sp>
        <p:nvSpPr>
          <p:cNvPr id="251" name="Google Shape;251;p35"/>
          <p:cNvSpPr txBox="1"/>
          <p:nvPr>
            <p:ph idx="1" type="body"/>
          </p:nvPr>
        </p:nvSpPr>
        <p:spPr>
          <a:xfrm>
            <a:off x="1433271" y="3168551"/>
            <a:ext cx="6312797" cy="2009624"/>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SzPts val="1600"/>
              <a:buNone/>
            </a:pPr>
            <a:r>
              <a:rPr lang="fr-FR" sz="1600"/>
              <a:t>On parle de donnée à caractère sensible pour les données médicales, les préférences politiques, l’orientation sexuelle. Les données de géolocalisation ne sont pas considérées comme sensibles. En revanche, elles pourront être considérées comme personnelles si on peut s’en servir pour identifier quelqu’un. Par exemple, la géolocalisation de mon domicile est une donnée personnelle.</a:t>
            </a:r>
            <a:br>
              <a:rPr lang="fr-FR" sz="1600"/>
            </a:br>
            <a:endParaRPr sz="1600"/>
          </a:p>
          <a:p>
            <a:pPr indent="-228600" lvl="0" marL="342900" rtl="0" algn="l">
              <a:spcBef>
                <a:spcPts val="360"/>
              </a:spcBef>
              <a:spcAft>
                <a:spcPts val="0"/>
              </a:spcAft>
              <a:buClr>
                <a:srgbClr val="EB5C4E"/>
              </a:buClr>
              <a:buSzPts val="1800"/>
              <a:buNone/>
            </a:pPr>
            <a:r>
              <a:t/>
            </a:r>
            <a:endParaRPr/>
          </a:p>
        </p:txBody>
      </p:sp>
      <p:sp>
        <p:nvSpPr>
          <p:cNvPr id="252" name="Google Shape;252;p35"/>
          <p:cNvSpPr txBox="1"/>
          <p:nvPr>
            <p:ph idx="12" type="sldNum"/>
          </p:nvPr>
        </p:nvSpPr>
        <p:spPr>
          <a:xfrm>
            <a:off x="8686800" y="6413500"/>
            <a:ext cx="435861"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fr-FR"/>
              <a:t>‹#›</a:t>
            </a:fld>
            <a:endParaRPr/>
          </a:p>
        </p:txBody>
      </p:sp>
      <p:sp>
        <p:nvSpPr>
          <p:cNvPr id="253" name="Google Shape;253;p35"/>
          <p:cNvSpPr/>
          <p:nvPr/>
        </p:nvSpPr>
        <p:spPr>
          <a:xfrm rot="10800000">
            <a:off x="4096482" y="2564431"/>
            <a:ext cx="986375" cy="326720"/>
          </a:xfrm>
          <a:prstGeom prst="triangle">
            <a:avLst>
              <a:gd fmla="val 50000" name="adj"/>
            </a:avLst>
          </a:prstGeom>
          <a:solidFill>
            <a:srgbClr val="EB5C4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54" name="Google Shape;254;p35"/>
          <p:cNvSpPr txBox="1"/>
          <p:nvPr/>
        </p:nvSpPr>
        <p:spPr>
          <a:xfrm>
            <a:off x="3991679" y="2173232"/>
            <a:ext cx="1195981"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EB5C4E"/>
              </a:buClr>
              <a:buSzPts val="1600"/>
              <a:buFont typeface="Avenir"/>
              <a:buNone/>
            </a:pPr>
            <a:r>
              <a:rPr b="0" i="0" lang="fr-FR" sz="1600" u="none" cap="none" strike="noStrike">
                <a:solidFill>
                  <a:srgbClr val="EB5C4E"/>
                </a:solidFill>
                <a:latin typeface="Avenir"/>
                <a:ea typeface="Avenir"/>
                <a:cs typeface="Avenir"/>
                <a:sym typeface="Avenir"/>
              </a:rPr>
              <a:t>REPONSE</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1">
                                            <p:txEl>
                                              <p:pRg end="0" st="0"/>
                                            </p:txEl>
                                          </p:spTgt>
                                        </p:tgtEl>
                                        <p:attrNameLst>
                                          <p:attrName>style.visibility</p:attrName>
                                        </p:attrNameLst>
                                      </p:cBhvr>
                                      <p:to>
                                        <p:strVal val="visible"/>
                                      </p:to>
                                    </p:set>
                                    <p:animEffect filter="fade" transition="in">
                                      <p:cBhvr>
                                        <p:cTn dur="500"/>
                                        <p:tgtEl>
                                          <p:spTgt spid="25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1">
                                            <p:txEl>
                                              <p:pRg end="1" st="1"/>
                                            </p:txEl>
                                          </p:spTgt>
                                        </p:tgtEl>
                                        <p:attrNameLst>
                                          <p:attrName>style.visibility</p:attrName>
                                        </p:attrNameLst>
                                      </p:cBhvr>
                                      <p:to>
                                        <p:strVal val="visible"/>
                                      </p:to>
                                    </p:set>
                                    <p:animEffect filter="fade" transition="in">
                                      <p:cBhvr>
                                        <p:cTn dur="500"/>
                                        <p:tgtEl>
                                          <p:spTgt spid="251">
                                            <p:txEl>
                                              <p:pRg end="1" st="1"/>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 name="Shape 259"/>
        <p:cNvGrpSpPr/>
        <p:nvPr/>
      </p:nvGrpSpPr>
      <p:grpSpPr>
        <a:xfrm>
          <a:off x="0" y="0"/>
          <a:ext cx="0" cy="0"/>
          <a:chOff x="0" y="0"/>
          <a:chExt cx="0" cy="0"/>
        </a:xfrm>
      </p:grpSpPr>
      <p:sp>
        <p:nvSpPr>
          <p:cNvPr id="260" name="Google Shape;260;p36"/>
          <p:cNvSpPr txBox="1"/>
          <p:nvPr>
            <p:ph type="title"/>
          </p:nvPr>
        </p:nvSpPr>
        <p:spPr>
          <a:xfrm>
            <a:off x="1051341" y="1222853"/>
            <a:ext cx="7076657" cy="93472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b="0" lang="fr-FR" sz="2000"/>
              <a:t>Si j’envoie un e-mail à un client par erreur contenant des données sur un autre client, est-ce une perte de données ?</a:t>
            </a:r>
            <a:br>
              <a:rPr b="0" lang="fr-FR" sz="2000"/>
            </a:br>
            <a:endParaRPr b="0" sz="2000"/>
          </a:p>
        </p:txBody>
      </p:sp>
      <p:sp>
        <p:nvSpPr>
          <p:cNvPr id="261" name="Google Shape;261;p36"/>
          <p:cNvSpPr txBox="1"/>
          <p:nvPr>
            <p:ph idx="1" type="body"/>
          </p:nvPr>
        </p:nvSpPr>
        <p:spPr>
          <a:xfrm>
            <a:off x="2451838" y="3177213"/>
            <a:ext cx="6312797" cy="2009624"/>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SzPts val="1600"/>
              <a:buNone/>
            </a:pPr>
            <a:r>
              <a:rPr lang="fr-FR" sz="1600"/>
              <a:t>Oui, c’est considéré comme une perte de données. </a:t>
            </a:r>
            <a:br>
              <a:rPr lang="fr-FR" sz="1600"/>
            </a:br>
            <a:endParaRPr sz="1600"/>
          </a:p>
          <a:p>
            <a:pPr indent="-228600" lvl="0" marL="342900" rtl="0" algn="l">
              <a:spcBef>
                <a:spcPts val="360"/>
              </a:spcBef>
              <a:spcAft>
                <a:spcPts val="0"/>
              </a:spcAft>
              <a:buClr>
                <a:srgbClr val="EB5C4E"/>
              </a:buClr>
              <a:buSzPts val="1800"/>
              <a:buNone/>
            </a:pPr>
            <a:r>
              <a:t/>
            </a:r>
            <a:endParaRPr/>
          </a:p>
        </p:txBody>
      </p:sp>
      <p:sp>
        <p:nvSpPr>
          <p:cNvPr id="262" name="Google Shape;262;p36"/>
          <p:cNvSpPr txBox="1"/>
          <p:nvPr>
            <p:ph idx="12" type="sldNum"/>
          </p:nvPr>
        </p:nvSpPr>
        <p:spPr>
          <a:xfrm>
            <a:off x="8686800" y="6413500"/>
            <a:ext cx="435861"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fr-FR"/>
              <a:t>‹#›</a:t>
            </a:fld>
            <a:endParaRPr/>
          </a:p>
        </p:txBody>
      </p:sp>
      <p:sp>
        <p:nvSpPr>
          <p:cNvPr id="263" name="Google Shape;263;p36"/>
          <p:cNvSpPr/>
          <p:nvPr/>
        </p:nvSpPr>
        <p:spPr>
          <a:xfrm rot="10800000">
            <a:off x="4096482" y="2564431"/>
            <a:ext cx="986375" cy="326720"/>
          </a:xfrm>
          <a:prstGeom prst="triangle">
            <a:avLst>
              <a:gd fmla="val 50000" name="adj"/>
            </a:avLst>
          </a:prstGeom>
          <a:solidFill>
            <a:srgbClr val="EB5C4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64" name="Google Shape;264;p36"/>
          <p:cNvSpPr txBox="1"/>
          <p:nvPr/>
        </p:nvSpPr>
        <p:spPr>
          <a:xfrm>
            <a:off x="3991679" y="2173232"/>
            <a:ext cx="1195981"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EB5C4E"/>
              </a:buClr>
              <a:buSzPts val="1600"/>
              <a:buFont typeface="Avenir"/>
              <a:buNone/>
            </a:pPr>
            <a:r>
              <a:rPr b="0" i="0" lang="fr-FR" sz="1600" u="none" cap="none" strike="noStrike">
                <a:solidFill>
                  <a:srgbClr val="EB5C4E"/>
                </a:solidFill>
                <a:latin typeface="Avenir"/>
                <a:ea typeface="Avenir"/>
                <a:cs typeface="Avenir"/>
                <a:sym typeface="Avenir"/>
              </a:rPr>
              <a:t>REPONSE</a:t>
            </a:r>
            <a:endParaRPr/>
          </a:p>
        </p:txBody>
      </p:sp>
      <p:pic>
        <p:nvPicPr>
          <p:cNvPr descr="Corbeau.png" id="265" name="Google Shape;265;p36"/>
          <p:cNvPicPr preferRelativeResize="0"/>
          <p:nvPr/>
        </p:nvPicPr>
        <p:blipFill rotWithShape="1">
          <a:blip r:embed="rId3">
            <a:alphaModFix/>
          </a:blip>
          <a:srcRect b="0" l="0" r="0" t="0"/>
          <a:stretch/>
        </p:blipFill>
        <p:spPr>
          <a:xfrm>
            <a:off x="6298268" y="4663948"/>
            <a:ext cx="1447800" cy="1749552"/>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
                                            <p:txEl>
                                              <p:pRg end="0" st="0"/>
                                            </p:txEl>
                                          </p:spTgt>
                                        </p:tgtEl>
                                        <p:attrNameLst>
                                          <p:attrName>style.visibility</p:attrName>
                                        </p:attrNameLst>
                                      </p:cBhvr>
                                      <p:to>
                                        <p:strVal val="visible"/>
                                      </p:to>
                                    </p:set>
                                    <p:animEffect filter="fade" transition="in">
                                      <p:cBhvr>
                                        <p:cTn dur="500"/>
                                        <p:tgtEl>
                                          <p:spTgt spid="26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
                                            <p:txEl>
                                              <p:pRg end="1" st="1"/>
                                            </p:txEl>
                                          </p:spTgt>
                                        </p:tgtEl>
                                        <p:attrNameLst>
                                          <p:attrName>style.visibility</p:attrName>
                                        </p:attrNameLst>
                                      </p:cBhvr>
                                      <p:to>
                                        <p:strVal val="visible"/>
                                      </p:to>
                                    </p:set>
                                    <p:animEffect filter="fade" transition="in">
                                      <p:cBhvr>
                                        <p:cTn dur="500"/>
                                        <p:tgtEl>
                                          <p:spTgt spid="261">
                                            <p:txEl>
                                              <p:pRg end="1" st="1"/>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0" name="Shape 270"/>
        <p:cNvGrpSpPr/>
        <p:nvPr/>
      </p:nvGrpSpPr>
      <p:grpSpPr>
        <a:xfrm>
          <a:off x="0" y="0"/>
          <a:ext cx="0" cy="0"/>
          <a:chOff x="0" y="0"/>
          <a:chExt cx="0" cy="0"/>
        </a:xfrm>
      </p:grpSpPr>
      <p:sp>
        <p:nvSpPr>
          <p:cNvPr id="271" name="Google Shape;271;p37"/>
          <p:cNvSpPr txBox="1"/>
          <p:nvPr>
            <p:ph type="title"/>
          </p:nvPr>
        </p:nvSpPr>
        <p:spPr>
          <a:xfrm>
            <a:off x="1051341" y="1222853"/>
            <a:ext cx="7076657" cy="93472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b="0" lang="fr-FR" sz="2000"/>
              <a:t>Que faire si je pense qu’il y a eu une perte de données </a:t>
            </a:r>
            <a:br>
              <a:rPr b="0" lang="fr-FR" sz="2000"/>
            </a:br>
            <a:r>
              <a:rPr b="0" lang="fr-FR" sz="2000"/>
              <a:t>dans l’entreprise ?</a:t>
            </a:r>
            <a:br>
              <a:rPr b="0" lang="fr-FR" sz="2000"/>
            </a:br>
            <a:endParaRPr b="0" sz="2000"/>
          </a:p>
        </p:txBody>
      </p:sp>
      <p:sp>
        <p:nvSpPr>
          <p:cNvPr id="272" name="Google Shape;272;p37"/>
          <p:cNvSpPr txBox="1"/>
          <p:nvPr>
            <p:ph idx="1" type="body"/>
          </p:nvPr>
        </p:nvSpPr>
        <p:spPr>
          <a:xfrm>
            <a:off x="1433271" y="3168551"/>
            <a:ext cx="6312797" cy="2009624"/>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SzPts val="1600"/>
              <a:buNone/>
            </a:pPr>
            <a:r>
              <a:rPr lang="fr-FR" sz="1600"/>
              <a:t>Informer la direction de l’entreprise (ou mon manager) au plus vite. Les entreprises ont l’obligation de rapporter les pertes de données à l’ Autorité de protection des données</a:t>
            </a:r>
            <a:br>
              <a:rPr lang="fr-FR" sz="1600"/>
            </a:br>
            <a:endParaRPr sz="1600"/>
          </a:p>
          <a:p>
            <a:pPr indent="-228600" lvl="0" marL="342900" rtl="0" algn="l">
              <a:spcBef>
                <a:spcPts val="360"/>
              </a:spcBef>
              <a:spcAft>
                <a:spcPts val="0"/>
              </a:spcAft>
              <a:buClr>
                <a:srgbClr val="EB5C4E"/>
              </a:buClr>
              <a:buSzPts val="1800"/>
              <a:buNone/>
            </a:pPr>
            <a:r>
              <a:t/>
            </a:r>
            <a:endParaRPr/>
          </a:p>
        </p:txBody>
      </p:sp>
      <p:sp>
        <p:nvSpPr>
          <p:cNvPr id="273" name="Google Shape;273;p37"/>
          <p:cNvSpPr txBox="1"/>
          <p:nvPr>
            <p:ph idx="12" type="sldNum"/>
          </p:nvPr>
        </p:nvSpPr>
        <p:spPr>
          <a:xfrm>
            <a:off x="8686800" y="6413500"/>
            <a:ext cx="435861"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fr-FR"/>
              <a:t>‹#›</a:t>
            </a:fld>
            <a:endParaRPr/>
          </a:p>
        </p:txBody>
      </p:sp>
      <p:sp>
        <p:nvSpPr>
          <p:cNvPr id="274" name="Google Shape;274;p37"/>
          <p:cNvSpPr/>
          <p:nvPr/>
        </p:nvSpPr>
        <p:spPr>
          <a:xfrm rot="10800000">
            <a:off x="4096482" y="2564431"/>
            <a:ext cx="986375" cy="326720"/>
          </a:xfrm>
          <a:prstGeom prst="triangle">
            <a:avLst>
              <a:gd fmla="val 50000" name="adj"/>
            </a:avLst>
          </a:prstGeom>
          <a:solidFill>
            <a:srgbClr val="EB5C4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75" name="Google Shape;275;p37"/>
          <p:cNvSpPr txBox="1"/>
          <p:nvPr/>
        </p:nvSpPr>
        <p:spPr>
          <a:xfrm>
            <a:off x="3991679" y="2173232"/>
            <a:ext cx="1195981"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EB5C4E"/>
              </a:buClr>
              <a:buSzPts val="1600"/>
              <a:buFont typeface="Avenir"/>
              <a:buNone/>
            </a:pPr>
            <a:r>
              <a:rPr b="0" i="0" lang="fr-FR" sz="1600" u="none" cap="none" strike="noStrike">
                <a:solidFill>
                  <a:srgbClr val="EB5C4E"/>
                </a:solidFill>
                <a:latin typeface="Avenir"/>
                <a:ea typeface="Avenir"/>
                <a:cs typeface="Avenir"/>
                <a:sym typeface="Avenir"/>
              </a:rPr>
              <a:t>REPONSE</a:t>
            </a:r>
            <a:endParaRPr/>
          </a:p>
        </p:txBody>
      </p:sp>
      <p:pic>
        <p:nvPicPr>
          <p:cNvPr descr="Ecureuil.png" id="276" name="Google Shape;276;p37"/>
          <p:cNvPicPr preferRelativeResize="0"/>
          <p:nvPr/>
        </p:nvPicPr>
        <p:blipFill rotWithShape="1">
          <a:blip r:embed="rId3">
            <a:alphaModFix/>
          </a:blip>
          <a:srcRect b="0" l="0" r="0" t="0"/>
          <a:stretch/>
        </p:blipFill>
        <p:spPr>
          <a:xfrm>
            <a:off x="5737436" y="5364988"/>
            <a:ext cx="2008632" cy="1048512"/>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2">
                                            <p:txEl>
                                              <p:pRg end="0" st="0"/>
                                            </p:txEl>
                                          </p:spTgt>
                                        </p:tgtEl>
                                        <p:attrNameLst>
                                          <p:attrName>style.visibility</p:attrName>
                                        </p:attrNameLst>
                                      </p:cBhvr>
                                      <p:to>
                                        <p:strVal val="visible"/>
                                      </p:to>
                                    </p:set>
                                    <p:animEffect filter="fade" transition="in">
                                      <p:cBhvr>
                                        <p:cTn dur="500"/>
                                        <p:tgtEl>
                                          <p:spTgt spid="272">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2">
                                            <p:txEl>
                                              <p:pRg end="1" st="1"/>
                                            </p:txEl>
                                          </p:spTgt>
                                        </p:tgtEl>
                                        <p:attrNameLst>
                                          <p:attrName>style.visibility</p:attrName>
                                        </p:attrNameLst>
                                      </p:cBhvr>
                                      <p:to>
                                        <p:strVal val="visible"/>
                                      </p:to>
                                    </p:set>
                                    <p:animEffect filter="fade" transition="in">
                                      <p:cBhvr>
                                        <p:cTn dur="500"/>
                                        <p:tgtEl>
                                          <p:spTgt spid="272">
                                            <p:txEl>
                                              <p:pRg end="1" st="1"/>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 name="Shape 281"/>
        <p:cNvGrpSpPr/>
        <p:nvPr/>
      </p:nvGrpSpPr>
      <p:grpSpPr>
        <a:xfrm>
          <a:off x="0" y="0"/>
          <a:ext cx="0" cy="0"/>
          <a:chOff x="0" y="0"/>
          <a:chExt cx="0" cy="0"/>
        </a:xfrm>
      </p:grpSpPr>
      <p:sp>
        <p:nvSpPr>
          <p:cNvPr id="282" name="Google Shape;282;p38"/>
          <p:cNvSpPr txBox="1"/>
          <p:nvPr>
            <p:ph type="title"/>
          </p:nvPr>
        </p:nvSpPr>
        <p:spPr>
          <a:xfrm>
            <a:off x="1051341" y="1222853"/>
            <a:ext cx="7076657" cy="93472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b="0" lang="fr-FR" sz="2000"/>
              <a:t>Comment encrypter des données personnelles ou sensibles pour les transporter sur une clef USB ?</a:t>
            </a:r>
            <a:br>
              <a:rPr b="0" lang="fr-FR" sz="2000"/>
            </a:br>
            <a:endParaRPr b="0" sz="2000"/>
          </a:p>
        </p:txBody>
      </p:sp>
      <p:sp>
        <p:nvSpPr>
          <p:cNvPr id="283" name="Google Shape;283;p38"/>
          <p:cNvSpPr txBox="1"/>
          <p:nvPr>
            <p:ph idx="1" type="body"/>
          </p:nvPr>
        </p:nvSpPr>
        <p:spPr>
          <a:xfrm>
            <a:off x="1433271" y="3168551"/>
            <a:ext cx="6312797" cy="2009624"/>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SzPts val="1600"/>
              <a:buNone/>
            </a:pPr>
            <a:r>
              <a:rPr lang="fr-FR" sz="1600"/>
              <a:t>Un moyen simple est d’utiliser une application ZIP qui permet de crypter les données compressées avec un code. Il est aussi possible d’utiliser des programmes spécifiques de cryptage de clefs USB, parfois disponibles par défaut sur certains modèles.</a:t>
            </a:r>
            <a:endParaRPr sz="1600"/>
          </a:p>
          <a:p>
            <a:pPr indent="-228600" lvl="0" marL="342900" rtl="0" algn="l">
              <a:spcBef>
                <a:spcPts val="360"/>
              </a:spcBef>
              <a:spcAft>
                <a:spcPts val="0"/>
              </a:spcAft>
              <a:buClr>
                <a:srgbClr val="EB5C4E"/>
              </a:buClr>
              <a:buSzPts val="1800"/>
              <a:buNone/>
            </a:pPr>
            <a:r>
              <a:t/>
            </a:r>
            <a:endParaRPr/>
          </a:p>
        </p:txBody>
      </p:sp>
      <p:sp>
        <p:nvSpPr>
          <p:cNvPr id="284" name="Google Shape;284;p38"/>
          <p:cNvSpPr txBox="1"/>
          <p:nvPr>
            <p:ph idx="12" type="sldNum"/>
          </p:nvPr>
        </p:nvSpPr>
        <p:spPr>
          <a:xfrm>
            <a:off x="8686800" y="6413500"/>
            <a:ext cx="435861"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fr-FR"/>
              <a:t>‹#›</a:t>
            </a:fld>
            <a:endParaRPr/>
          </a:p>
        </p:txBody>
      </p:sp>
      <p:sp>
        <p:nvSpPr>
          <p:cNvPr id="285" name="Google Shape;285;p38"/>
          <p:cNvSpPr/>
          <p:nvPr/>
        </p:nvSpPr>
        <p:spPr>
          <a:xfrm rot="10800000">
            <a:off x="4096482" y="2564431"/>
            <a:ext cx="986375" cy="326720"/>
          </a:xfrm>
          <a:prstGeom prst="triangle">
            <a:avLst>
              <a:gd fmla="val 50000" name="adj"/>
            </a:avLst>
          </a:prstGeom>
          <a:solidFill>
            <a:srgbClr val="EB5C4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86" name="Google Shape;286;p38"/>
          <p:cNvSpPr txBox="1"/>
          <p:nvPr/>
        </p:nvSpPr>
        <p:spPr>
          <a:xfrm>
            <a:off x="3991679" y="2173232"/>
            <a:ext cx="1195981"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EB5C4E"/>
              </a:buClr>
              <a:buSzPts val="1600"/>
              <a:buFont typeface="Avenir"/>
              <a:buNone/>
            </a:pPr>
            <a:r>
              <a:rPr b="0" i="0" lang="fr-FR" sz="1600" u="none" cap="none" strike="noStrike">
                <a:solidFill>
                  <a:srgbClr val="EB5C4E"/>
                </a:solidFill>
                <a:latin typeface="Avenir"/>
                <a:ea typeface="Avenir"/>
                <a:cs typeface="Avenir"/>
                <a:sym typeface="Avenir"/>
              </a:rPr>
              <a:t>REPONSE</a:t>
            </a:r>
            <a:endParaRPr/>
          </a:p>
        </p:txBody>
      </p:sp>
      <p:pic>
        <p:nvPicPr>
          <p:cNvPr descr="Coffre.png" id="287" name="Google Shape;287;p38"/>
          <p:cNvPicPr preferRelativeResize="0"/>
          <p:nvPr/>
        </p:nvPicPr>
        <p:blipFill rotWithShape="1">
          <a:blip r:embed="rId3">
            <a:alphaModFix/>
          </a:blip>
          <a:srcRect b="0" l="0" r="0" t="0"/>
          <a:stretch/>
        </p:blipFill>
        <p:spPr>
          <a:xfrm>
            <a:off x="6475052" y="5447284"/>
            <a:ext cx="1271016" cy="96621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
                                            <p:txEl>
                                              <p:pRg end="0" st="0"/>
                                            </p:txEl>
                                          </p:spTgt>
                                        </p:tgtEl>
                                        <p:attrNameLst>
                                          <p:attrName>style.visibility</p:attrName>
                                        </p:attrNameLst>
                                      </p:cBhvr>
                                      <p:to>
                                        <p:strVal val="visible"/>
                                      </p:to>
                                    </p:set>
                                    <p:animEffect filter="fade" transition="in">
                                      <p:cBhvr>
                                        <p:cTn dur="500"/>
                                        <p:tgtEl>
                                          <p:spTgt spid="283">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
                                            <p:txEl>
                                              <p:pRg end="1" st="1"/>
                                            </p:txEl>
                                          </p:spTgt>
                                        </p:tgtEl>
                                        <p:attrNameLst>
                                          <p:attrName>style.visibility</p:attrName>
                                        </p:attrNameLst>
                                      </p:cBhvr>
                                      <p:to>
                                        <p:strVal val="visible"/>
                                      </p:to>
                                    </p:set>
                                    <p:animEffect filter="fade" transition="in">
                                      <p:cBhvr>
                                        <p:cTn dur="500"/>
                                        <p:tgtEl>
                                          <p:spTgt spid="283">
                                            <p:txEl>
                                              <p:pRg end="1" st="1"/>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2" name="Shape 292"/>
        <p:cNvGrpSpPr/>
        <p:nvPr/>
      </p:nvGrpSpPr>
      <p:grpSpPr>
        <a:xfrm>
          <a:off x="0" y="0"/>
          <a:ext cx="0" cy="0"/>
          <a:chOff x="0" y="0"/>
          <a:chExt cx="0" cy="0"/>
        </a:xfrm>
      </p:grpSpPr>
      <p:sp>
        <p:nvSpPr>
          <p:cNvPr id="293" name="Google Shape;293;p39"/>
          <p:cNvSpPr txBox="1"/>
          <p:nvPr>
            <p:ph idx="1" type="body"/>
          </p:nvPr>
        </p:nvSpPr>
        <p:spPr>
          <a:xfrm>
            <a:off x="1053619" y="3894790"/>
            <a:ext cx="2813050" cy="615633"/>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EB5C4E"/>
              </a:buClr>
              <a:buSzPts val="1400"/>
              <a:buNone/>
            </a:pPr>
            <a:r>
              <a:rPr lang="fr-FR"/>
              <a:t>Une initiative </a:t>
            </a:r>
            <a:endParaRPr/>
          </a:p>
          <a:p>
            <a:pPr indent="0" lvl="0" marL="0" rtl="0" algn="l">
              <a:spcBef>
                <a:spcPts val="280"/>
              </a:spcBef>
              <a:spcAft>
                <a:spcPts val="0"/>
              </a:spcAft>
              <a:buClr>
                <a:srgbClr val="EB5C4E"/>
              </a:buClr>
              <a:buSzPts val="1400"/>
              <a:buNone/>
            </a:pPr>
            <a:r>
              <a:rPr lang="fr-FR"/>
              <a:t>de la Cyber Security Coalition</a:t>
            </a:r>
            <a:endParaRPr/>
          </a:p>
        </p:txBody>
      </p:sp>
      <p:sp>
        <p:nvSpPr>
          <p:cNvPr id="294" name="Google Shape;294;p39"/>
          <p:cNvSpPr txBox="1"/>
          <p:nvPr>
            <p:ph idx="2" type="body"/>
          </p:nvPr>
        </p:nvSpPr>
        <p:spPr>
          <a:xfrm>
            <a:off x="1053619" y="4556605"/>
            <a:ext cx="3787775" cy="99274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404040"/>
              </a:buClr>
              <a:buSzPts val="1200"/>
              <a:buNone/>
            </a:pPr>
            <a:r>
              <a:rPr lang="fr-FR">
                <a:solidFill>
                  <a:srgbClr val="404040"/>
                </a:solidFill>
              </a:rPr>
              <a:t>Sa mission ? Renforcer la sécurité informatique en Belgique. Elle rassemble des experts du monde académique, public et privé pour mieux lutter contre le cyber-crime</a:t>
            </a:r>
            <a:r>
              <a:rPr lang="fr-FR"/>
              <a:t>.</a:t>
            </a:r>
            <a:endParaRPr/>
          </a:p>
        </p:txBody>
      </p:sp>
      <p:sp>
        <p:nvSpPr>
          <p:cNvPr id="295" name="Google Shape;295;p39"/>
          <p:cNvSpPr txBox="1"/>
          <p:nvPr>
            <p:ph idx="3" type="body"/>
          </p:nvPr>
        </p:nvSpPr>
        <p:spPr>
          <a:xfrm>
            <a:off x="1053274" y="5734494"/>
            <a:ext cx="2813050" cy="277812"/>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EB5C4E"/>
              </a:buClr>
              <a:buSzPts val="1200"/>
              <a:buNone/>
            </a:pPr>
            <a:r>
              <a:rPr lang="fr-FR"/>
              <a:t>www.cybersecuritycoalition.be</a:t>
            </a:r>
            <a:endParaRPr/>
          </a:p>
        </p:txBody>
      </p:sp>
      <p:sp>
        <p:nvSpPr>
          <p:cNvPr id="296" name="Google Shape;296;p39"/>
          <p:cNvSpPr/>
          <p:nvPr>
            <p:ph idx="4" type="pic"/>
          </p:nvPr>
        </p:nvSpPr>
        <p:spPr>
          <a:xfrm>
            <a:off x="3282279" y="1385455"/>
            <a:ext cx="1471229" cy="1300907"/>
          </a:xfrm>
          <a:prstGeom prst="rect">
            <a:avLst/>
          </a:prstGeom>
          <a:noFill/>
          <a:ln>
            <a:noFill/>
          </a:ln>
        </p:spPr>
        <p:txBody>
          <a:bodyPr anchorCtr="0" anchor="t" bIns="45700" lIns="91425" spcFirstLastPara="1" rIns="91425" wrap="square" tIns="45700">
            <a:noAutofit/>
          </a:bodyPr>
          <a:lstStyle/>
          <a:p>
            <a:pPr indent="0" lvl="0" marL="0" rtl="0" algn="ctr">
              <a:spcBef>
                <a:spcPts val="280"/>
              </a:spcBef>
              <a:spcAft>
                <a:spcPts val="0"/>
              </a:spcAft>
              <a:buNone/>
            </a:pPr>
            <a:r>
              <a:t/>
            </a:r>
            <a:endParaRPr/>
          </a:p>
        </p:txBody>
      </p:sp>
      <p:sp>
        <p:nvSpPr>
          <p:cNvPr id="297" name="Google Shape;297;p39"/>
          <p:cNvSpPr txBox="1"/>
          <p:nvPr>
            <p:ph idx="5" type="body"/>
          </p:nvPr>
        </p:nvSpPr>
        <p:spPr>
          <a:xfrm>
            <a:off x="5480242" y="5842251"/>
            <a:ext cx="3055697" cy="655911"/>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404040"/>
              </a:buClr>
              <a:buSzPts val="1000"/>
              <a:buFont typeface="Calibri"/>
              <a:buNone/>
            </a:pPr>
            <a:r>
              <a:rPr lang="fr-FR" sz="1000"/>
              <a:t> Tous droits réservés © 2020 Cyber Security Coalition</a:t>
            </a:r>
            <a:endParaRPr/>
          </a:p>
        </p:txBody>
      </p:sp>
      <p:pic>
        <p:nvPicPr>
          <p:cNvPr descr="Chemin_Panneau.png" id="298" name="Google Shape;298;p39"/>
          <p:cNvPicPr preferRelativeResize="0"/>
          <p:nvPr/>
        </p:nvPicPr>
        <p:blipFill rotWithShape="1">
          <a:blip r:embed="rId3">
            <a:alphaModFix/>
          </a:blip>
          <a:srcRect b="0" l="0" r="0" t="0"/>
          <a:stretch/>
        </p:blipFill>
        <p:spPr>
          <a:xfrm>
            <a:off x="4085811" y="-794678"/>
            <a:ext cx="7029311" cy="6187231"/>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32" name="Shape 132"/>
        <p:cNvGrpSpPr/>
        <p:nvPr/>
      </p:nvGrpSpPr>
      <p:grpSpPr>
        <a:xfrm>
          <a:off x="0" y="0"/>
          <a:ext cx="0" cy="0"/>
          <a:chOff x="0" y="0"/>
          <a:chExt cx="0" cy="0"/>
        </a:xfrm>
      </p:grpSpPr>
      <p:pic>
        <p:nvPicPr>
          <p:cNvPr descr="Full.png" id="133" name="Google Shape;133;p23"/>
          <p:cNvPicPr preferRelativeResize="0"/>
          <p:nvPr/>
        </p:nvPicPr>
        <p:blipFill rotWithShape="1">
          <a:blip r:embed="rId4">
            <a:alphaModFix/>
          </a:blip>
          <a:srcRect b="0" l="0" r="0" t="0"/>
          <a:stretch/>
        </p:blipFill>
        <p:spPr>
          <a:xfrm>
            <a:off x="2821981" y="295129"/>
            <a:ext cx="5864820" cy="6243393"/>
          </a:xfrm>
          <a:prstGeom prst="rect">
            <a:avLst/>
          </a:prstGeom>
          <a:noFill/>
          <a:ln>
            <a:noFill/>
          </a:ln>
        </p:spPr>
      </p:pic>
      <p:sp>
        <p:nvSpPr>
          <p:cNvPr id="134" name="Google Shape;134;p2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fr-FR"/>
              <a:t>‹#›</a:t>
            </a:fld>
            <a:endParaRPr/>
          </a:p>
        </p:txBody>
      </p:sp>
      <p:sp>
        <p:nvSpPr>
          <p:cNvPr id="135" name="Google Shape;135;p23"/>
          <p:cNvSpPr txBox="1"/>
          <p:nvPr/>
        </p:nvSpPr>
        <p:spPr>
          <a:xfrm>
            <a:off x="405517" y="1578168"/>
            <a:ext cx="2565467" cy="156966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fr-FR" sz="2400" u="none" cap="none" strike="noStrike">
                <a:solidFill>
                  <a:srgbClr val="457A8C"/>
                </a:solidFill>
                <a:latin typeface="Avenir"/>
                <a:ea typeface="Avenir"/>
                <a:cs typeface="Avenir"/>
                <a:sym typeface="Avenir"/>
              </a:rPr>
              <a:t>Ne laissez </a:t>
            </a:r>
            <a:endParaRPr/>
          </a:p>
          <a:p>
            <a:pPr indent="0" lvl="0" marL="0" marR="0" rtl="0" algn="l">
              <a:spcBef>
                <a:spcPts val="0"/>
              </a:spcBef>
              <a:spcAft>
                <a:spcPts val="0"/>
              </a:spcAft>
              <a:buNone/>
            </a:pPr>
            <a:r>
              <a:rPr b="0" i="0" lang="fr-FR" sz="2400" u="none" cap="none" strike="noStrike">
                <a:solidFill>
                  <a:srgbClr val="457A8C"/>
                </a:solidFill>
                <a:latin typeface="Avenir"/>
                <a:ea typeface="Avenir"/>
                <a:cs typeface="Avenir"/>
                <a:sym typeface="Avenir"/>
              </a:rPr>
              <a:t>plus les données personnelles dans la nature…</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24"/>
          <p:cNvSpPr txBox="1"/>
          <p:nvPr>
            <p:ph type="title"/>
          </p:nvPr>
        </p:nvSpPr>
        <p:spPr>
          <a:xfrm>
            <a:off x="4572000" y="409937"/>
            <a:ext cx="3725330" cy="583471"/>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None/>
            </a:pPr>
            <a:r>
              <a:rPr b="0" lang="fr-FR">
                <a:latin typeface="Avenir"/>
                <a:ea typeface="Avenir"/>
                <a:cs typeface="Avenir"/>
                <a:sym typeface="Avenir"/>
              </a:rPr>
              <a:t>Le GDPR, </a:t>
            </a:r>
            <a:br>
              <a:rPr b="0" lang="fr-FR">
                <a:latin typeface="Avenir"/>
                <a:ea typeface="Avenir"/>
                <a:cs typeface="Avenir"/>
                <a:sym typeface="Avenir"/>
              </a:rPr>
            </a:br>
            <a:r>
              <a:rPr b="0" lang="fr-FR">
                <a:latin typeface="Avenir"/>
                <a:ea typeface="Avenir"/>
                <a:cs typeface="Avenir"/>
                <a:sym typeface="Avenir"/>
              </a:rPr>
              <a:t>quésako ? </a:t>
            </a:r>
            <a:endParaRPr/>
          </a:p>
        </p:txBody>
      </p:sp>
      <p:sp>
        <p:nvSpPr>
          <p:cNvPr id="142" name="Google Shape;142;p24"/>
          <p:cNvSpPr txBox="1"/>
          <p:nvPr>
            <p:ph idx="1" type="body"/>
          </p:nvPr>
        </p:nvSpPr>
        <p:spPr>
          <a:xfrm>
            <a:off x="4613835" y="1679913"/>
            <a:ext cx="3606800" cy="4525963"/>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1600"/>
              <a:buNone/>
            </a:pPr>
            <a:r>
              <a:rPr lang="fr-FR">
                <a:latin typeface="Avenir"/>
                <a:ea typeface="Avenir"/>
                <a:cs typeface="Avenir"/>
                <a:sym typeface="Avenir"/>
              </a:rPr>
              <a:t>General Data Protection Regulation</a:t>
            </a:r>
            <a:endParaRPr>
              <a:solidFill>
                <a:srgbClr val="404040"/>
              </a:solidFill>
              <a:latin typeface="Avenir"/>
              <a:ea typeface="Avenir"/>
              <a:cs typeface="Avenir"/>
              <a:sym typeface="Avenir"/>
            </a:endParaRPr>
          </a:p>
          <a:p>
            <a:pPr indent="-342900" lvl="0" marL="342900" rtl="0" algn="l">
              <a:spcBef>
                <a:spcPts val="920"/>
              </a:spcBef>
              <a:spcAft>
                <a:spcPts val="0"/>
              </a:spcAft>
              <a:buClr>
                <a:srgbClr val="EB5C4E"/>
              </a:buClr>
              <a:buSzPts val="1600"/>
              <a:buChar char="•"/>
            </a:pPr>
            <a:r>
              <a:rPr lang="fr-FR"/>
              <a:t>Règlement européen </a:t>
            </a:r>
            <a:endParaRPr/>
          </a:p>
          <a:p>
            <a:pPr indent="-342900" lvl="0" marL="342900" rtl="0" algn="l">
              <a:spcBef>
                <a:spcPts val="320"/>
              </a:spcBef>
              <a:spcAft>
                <a:spcPts val="0"/>
              </a:spcAft>
              <a:buClr>
                <a:srgbClr val="EB5C4E"/>
              </a:buClr>
              <a:buSzPts val="1600"/>
              <a:buChar char="•"/>
            </a:pPr>
            <a:r>
              <a:rPr lang="fr-FR"/>
              <a:t>Protection des données</a:t>
            </a:r>
            <a:endParaRPr/>
          </a:p>
          <a:p>
            <a:pPr indent="-342900" lvl="0" marL="342900" rtl="0" algn="l">
              <a:spcBef>
                <a:spcPts val="320"/>
              </a:spcBef>
              <a:spcAft>
                <a:spcPts val="0"/>
              </a:spcAft>
              <a:buClr>
                <a:srgbClr val="EB5C4E"/>
              </a:buClr>
              <a:buSzPts val="1600"/>
              <a:buChar char="•"/>
            </a:pPr>
            <a:r>
              <a:rPr lang="fr-FR">
                <a:solidFill>
                  <a:srgbClr val="404040"/>
                </a:solidFill>
              </a:rPr>
              <a:t>Caractère personnel et sensible</a:t>
            </a:r>
            <a:endParaRPr/>
          </a:p>
          <a:p>
            <a:pPr indent="-342900" lvl="0" marL="342900" rtl="0" algn="l">
              <a:spcBef>
                <a:spcPts val="320"/>
              </a:spcBef>
              <a:spcAft>
                <a:spcPts val="0"/>
              </a:spcAft>
              <a:buClr>
                <a:srgbClr val="EB5C4E"/>
              </a:buClr>
              <a:buSzPts val="1600"/>
              <a:buChar char="•"/>
            </a:pPr>
            <a:r>
              <a:rPr lang="fr-FR"/>
              <a:t>Uniformisation </a:t>
            </a:r>
            <a:endParaRPr/>
          </a:p>
          <a:p>
            <a:pPr indent="-342900" lvl="0" marL="342900" rtl="0" algn="l">
              <a:spcBef>
                <a:spcPts val="320"/>
              </a:spcBef>
              <a:spcAft>
                <a:spcPts val="0"/>
              </a:spcAft>
              <a:buClr>
                <a:srgbClr val="EB5C4E"/>
              </a:buClr>
              <a:buSzPts val="1600"/>
              <a:buChar char="•"/>
            </a:pPr>
            <a:r>
              <a:rPr lang="fr-FR">
                <a:solidFill>
                  <a:srgbClr val="404040"/>
                </a:solidFill>
              </a:rPr>
              <a:t>Renforcement</a:t>
            </a:r>
            <a:endParaRPr/>
          </a:p>
          <a:p>
            <a:pPr indent="0" lvl="0" marL="0" rtl="0" algn="l">
              <a:spcBef>
                <a:spcPts val="320"/>
              </a:spcBef>
              <a:spcAft>
                <a:spcPts val="0"/>
              </a:spcAft>
              <a:buSzPts val="1600"/>
              <a:buNone/>
            </a:pPr>
            <a:r>
              <a:t/>
            </a:r>
            <a:endParaRPr/>
          </a:p>
        </p:txBody>
      </p:sp>
      <p:sp>
        <p:nvSpPr>
          <p:cNvPr id="143" name="Google Shape;143;p24"/>
          <p:cNvSpPr txBox="1"/>
          <p:nvPr>
            <p:ph idx="12" type="sldNum"/>
          </p:nvPr>
        </p:nvSpPr>
        <p:spPr>
          <a:xfrm>
            <a:off x="8534400" y="6481856"/>
            <a:ext cx="605474" cy="385668"/>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fr-FR"/>
              <a:t>‹#›</a:t>
            </a:fld>
            <a:endParaRPr/>
          </a:p>
        </p:txBody>
      </p:sp>
      <p:sp>
        <p:nvSpPr>
          <p:cNvPr id="144" name="Google Shape;144;p24"/>
          <p:cNvSpPr txBox="1"/>
          <p:nvPr/>
        </p:nvSpPr>
        <p:spPr>
          <a:xfrm>
            <a:off x="556843" y="652622"/>
            <a:ext cx="3115271" cy="136960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fr-FR" sz="2400" u="none" cap="none" strike="noStrike">
                <a:solidFill>
                  <a:srgbClr val="457A8C"/>
                </a:solidFill>
                <a:latin typeface="Avenir"/>
                <a:ea typeface="Avenir"/>
                <a:cs typeface="Avenir"/>
                <a:sym typeface="Avenir"/>
              </a:rPr>
              <a:t>Mieux protégés !</a:t>
            </a:r>
            <a:endParaRPr/>
          </a:p>
          <a:p>
            <a:pPr indent="0" lvl="0" marL="0" marR="0" rtl="0" algn="l">
              <a:spcBef>
                <a:spcPts val="600"/>
              </a:spcBef>
              <a:spcAft>
                <a:spcPts val="0"/>
              </a:spcAft>
              <a:buNone/>
            </a:pPr>
            <a:r>
              <a:rPr b="1" i="0" lang="fr-FR" sz="1800" u="none" cap="none" strike="noStrike">
                <a:solidFill>
                  <a:srgbClr val="457A8C"/>
                </a:solidFill>
                <a:latin typeface="Avenir"/>
                <a:ea typeface="Avenir"/>
                <a:cs typeface="Avenir"/>
                <a:sym typeface="Avenir"/>
              </a:rPr>
              <a:t>Le GDPR offre à tout le monde une meilleure protection de ses données. </a:t>
            </a:r>
            <a:endParaRPr b="1" i="0" sz="2000" u="none" cap="none" strike="noStrike">
              <a:solidFill>
                <a:srgbClr val="457A8C"/>
              </a:solidFill>
              <a:latin typeface="Avenir"/>
              <a:ea typeface="Avenir"/>
              <a:cs typeface="Avenir"/>
              <a:sym typeface="Avenir"/>
            </a:endParaRPr>
          </a:p>
        </p:txBody>
      </p:sp>
      <p:pic>
        <p:nvPicPr>
          <p:cNvPr descr="illus_fixes-01.eps" id="145" name="Google Shape;145;p24"/>
          <p:cNvPicPr preferRelativeResize="0"/>
          <p:nvPr/>
        </p:nvPicPr>
        <p:blipFill rotWithShape="1">
          <a:blip r:embed="rId3">
            <a:alphaModFix/>
          </a:blip>
          <a:srcRect b="0" l="0" r="0" t="0"/>
          <a:stretch/>
        </p:blipFill>
        <p:spPr>
          <a:xfrm>
            <a:off x="0" y="1836959"/>
            <a:ext cx="4521607" cy="4521607"/>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45"/>
                                        </p:tgtEl>
                                        <p:attrNameLst>
                                          <p:attrName>style.visibility</p:attrName>
                                        </p:attrNameLst>
                                      </p:cBhvr>
                                      <p:to>
                                        <p:strVal val="visible"/>
                                      </p:to>
                                    </p:set>
                                    <p:animEffect filter="fade" transition="in">
                                      <p:cBhvr>
                                        <p:cTn dur="1000"/>
                                        <p:tgtEl>
                                          <p:spTgt spid="14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25"/>
          <p:cNvSpPr txBox="1"/>
          <p:nvPr>
            <p:ph type="title"/>
          </p:nvPr>
        </p:nvSpPr>
        <p:spPr>
          <a:xfrm>
            <a:off x="4572000" y="409937"/>
            <a:ext cx="3725330" cy="583471"/>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None/>
            </a:pPr>
            <a:r>
              <a:rPr b="0" lang="fr-FR">
                <a:latin typeface="Avenir"/>
                <a:ea typeface="Avenir"/>
                <a:cs typeface="Avenir"/>
                <a:sym typeface="Avenir"/>
              </a:rPr>
              <a:t>Le GDPR, </a:t>
            </a:r>
            <a:br>
              <a:rPr b="0" lang="fr-FR">
                <a:latin typeface="Avenir"/>
                <a:ea typeface="Avenir"/>
                <a:cs typeface="Avenir"/>
                <a:sym typeface="Avenir"/>
              </a:rPr>
            </a:br>
            <a:r>
              <a:rPr b="0" lang="fr-FR">
                <a:latin typeface="Avenir"/>
                <a:ea typeface="Avenir"/>
                <a:cs typeface="Avenir"/>
                <a:sym typeface="Avenir"/>
              </a:rPr>
              <a:t>qui est concerné ? </a:t>
            </a:r>
            <a:endParaRPr/>
          </a:p>
        </p:txBody>
      </p:sp>
      <p:sp>
        <p:nvSpPr>
          <p:cNvPr id="152" name="Google Shape;152;p25"/>
          <p:cNvSpPr txBox="1"/>
          <p:nvPr>
            <p:ph idx="1" type="body"/>
          </p:nvPr>
        </p:nvSpPr>
        <p:spPr>
          <a:xfrm>
            <a:off x="4613835" y="1679913"/>
            <a:ext cx="3606800" cy="4525963"/>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1600"/>
              <a:buNone/>
            </a:pPr>
            <a:r>
              <a:rPr b="0" lang="fr-FR">
                <a:latin typeface="Avenir"/>
                <a:ea typeface="Avenir"/>
                <a:cs typeface="Avenir"/>
                <a:sym typeface="Avenir"/>
              </a:rPr>
              <a:t>Nouvelles tendances en entreprise</a:t>
            </a:r>
            <a:endParaRPr/>
          </a:p>
          <a:p>
            <a:pPr indent="-342900" lvl="0" marL="342900" rtl="0" algn="l">
              <a:spcBef>
                <a:spcPts val="320"/>
              </a:spcBef>
              <a:spcAft>
                <a:spcPts val="0"/>
              </a:spcAft>
              <a:buClr>
                <a:srgbClr val="EB5C4E"/>
              </a:buClr>
              <a:buSzPts val="1600"/>
              <a:buChar char="•"/>
            </a:pPr>
            <a:r>
              <a:rPr lang="fr-FR"/>
              <a:t>Digitalisation</a:t>
            </a:r>
            <a:endParaRPr/>
          </a:p>
          <a:p>
            <a:pPr indent="-342900" lvl="0" marL="342900" rtl="0" algn="l">
              <a:spcBef>
                <a:spcPts val="320"/>
              </a:spcBef>
              <a:spcAft>
                <a:spcPts val="0"/>
              </a:spcAft>
              <a:buClr>
                <a:srgbClr val="EB5C4E"/>
              </a:buClr>
              <a:buSzPts val="1600"/>
              <a:buChar char="•"/>
            </a:pPr>
            <a:r>
              <a:rPr lang="fr-FR"/>
              <a:t>Dématérialisation</a:t>
            </a:r>
            <a:endParaRPr/>
          </a:p>
          <a:p>
            <a:pPr indent="-342900" lvl="0" marL="342900" rtl="0" algn="l">
              <a:spcBef>
                <a:spcPts val="320"/>
              </a:spcBef>
              <a:spcAft>
                <a:spcPts val="0"/>
              </a:spcAft>
              <a:buClr>
                <a:srgbClr val="EB5C4E"/>
              </a:buClr>
              <a:buSzPts val="1600"/>
              <a:buChar char="•"/>
            </a:pPr>
            <a:r>
              <a:rPr lang="fr-FR"/>
              <a:t>Big data</a:t>
            </a:r>
            <a:endParaRPr/>
          </a:p>
          <a:p>
            <a:pPr indent="-241300" lvl="0" marL="342900" rtl="0" algn="l">
              <a:spcBef>
                <a:spcPts val="320"/>
              </a:spcBef>
              <a:spcAft>
                <a:spcPts val="0"/>
              </a:spcAft>
              <a:buClr>
                <a:srgbClr val="EB5C4E"/>
              </a:buClr>
              <a:buSzPts val="1600"/>
              <a:buNone/>
            </a:pPr>
            <a:r>
              <a:t/>
            </a:r>
            <a:endParaRPr/>
          </a:p>
          <a:p>
            <a:pPr indent="0" lvl="0" marL="0" rtl="0" algn="l">
              <a:spcBef>
                <a:spcPts val="320"/>
              </a:spcBef>
              <a:spcAft>
                <a:spcPts val="0"/>
              </a:spcAft>
              <a:buSzPts val="1600"/>
              <a:buNone/>
            </a:pPr>
            <a:r>
              <a:rPr b="0" lang="fr-FR">
                <a:latin typeface="Avenir"/>
                <a:ea typeface="Avenir"/>
                <a:cs typeface="Avenir"/>
                <a:sym typeface="Avenir"/>
              </a:rPr>
              <a:t>… nouvelles responsabilités pour nos données clients et employés !</a:t>
            </a:r>
            <a:endParaRPr/>
          </a:p>
          <a:p>
            <a:pPr indent="-342900" lvl="0" marL="342900" rtl="0" algn="l">
              <a:spcBef>
                <a:spcPts val="320"/>
              </a:spcBef>
              <a:spcAft>
                <a:spcPts val="0"/>
              </a:spcAft>
              <a:buClr>
                <a:srgbClr val="EB5C4E"/>
              </a:buClr>
              <a:buSzPts val="1600"/>
              <a:buChar char="•"/>
            </a:pPr>
            <a:r>
              <a:rPr lang="fr-FR"/>
              <a:t>Récolter (consentement)</a:t>
            </a:r>
            <a:endParaRPr/>
          </a:p>
          <a:p>
            <a:pPr indent="-342900" lvl="0" marL="342900" rtl="0" algn="l">
              <a:spcBef>
                <a:spcPts val="320"/>
              </a:spcBef>
              <a:spcAft>
                <a:spcPts val="0"/>
              </a:spcAft>
              <a:buClr>
                <a:srgbClr val="EB5C4E"/>
              </a:buClr>
              <a:buSzPts val="1600"/>
              <a:buChar char="•"/>
            </a:pPr>
            <a:r>
              <a:rPr lang="fr-FR"/>
              <a:t>Transférer </a:t>
            </a:r>
            <a:endParaRPr/>
          </a:p>
          <a:p>
            <a:pPr indent="-342900" lvl="0" marL="342900" rtl="0" algn="l">
              <a:spcBef>
                <a:spcPts val="320"/>
              </a:spcBef>
              <a:spcAft>
                <a:spcPts val="0"/>
              </a:spcAft>
              <a:buClr>
                <a:srgbClr val="EB5C4E"/>
              </a:buClr>
              <a:buSzPts val="1600"/>
              <a:buChar char="•"/>
            </a:pPr>
            <a:r>
              <a:rPr lang="fr-FR"/>
              <a:t>Stocker</a:t>
            </a:r>
            <a:endParaRPr/>
          </a:p>
          <a:p>
            <a:pPr indent="-342900" lvl="0" marL="342900" rtl="0" algn="l">
              <a:spcBef>
                <a:spcPts val="320"/>
              </a:spcBef>
              <a:spcAft>
                <a:spcPts val="0"/>
              </a:spcAft>
              <a:buClr>
                <a:srgbClr val="EB5C4E"/>
              </a:buClr>
              <a:buSzPts val="1600"/>
              <a:buChar char="•"/>
            </a:pPr>
            <a:r>
              <a:rPr lang="fr-FR"/>
              <a:t>Sécuriser </a:t>
            </a:r>
            <a:endParaRPr/>
          </a:p>
        </p:txBody>
      </p:sp>
      <p:sp>
        <p:nvSpPr>
          <p:cNvPr id="153" name="Google Shape;153;p25"/>
          <p:cNvSpPr txBox="1"/>
          <p:nvPr>
            <p:ph idx="12" type="sldNum"/>
          </p:nvPr>
        </p:nvSpPr>
        <p:spPr>
          <a:xfrm>
            <a:off x="8534400" y="6481856"/>
            <a:ext cx="605474" cy="385668"/>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fr-FR"/>
              <a:t>‹#›</a:t>
            </a:fld>
            <a:endParaRPr/>
          </a:p>
        </p:txBody>
      </p:sp>
      <p:pic>
        <p:nvPicPr>
          <p:cNvPr descr="illus_fixes-08.eps" id="154" name="Google Shape;154;p25"/>
          <p:cNvPicPr preferRelativeResize="0"/>
          <p:nvPr/>
        </p:nvPicPr>
        <p:blipFill rotWithShape="1">
          <a:blip r:embed="rId3">
            <a:alphaModFix/>
          </a:blip>
          <a:srcRect b="0" l="0" r="0" t="0"/>
          <a:stretch/>
        </p:blipFill>
        <p:spPr>
          <a:xfrm>
            <a:off x="0" y="1886274"/>
            <a:ext cx="4536000" cy="4536000"/>
          </a:xfrm>
          <a:prstGeom prst="rect">
            <a:avLst/>
          </a:prstGeom>
          <a:noFill/>
          <a:ln>
            <a:noFill/>
          </a:ln>
        </p:spPr>
      </p:pic>
      <p:sp>
        <p:nvSpPr>
          <p:cNvPr id="155" name="Google Shape;155;p25"/>
          <p:cNvSpPr txBox="1"/>
          <p:nvPr/>
        </p:nvSpPr>
        <p:spPr>
          <a:xfrm>
            <a:off x="556843" y="652622"/>
            <a:ext cx="3115271" cy="136960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fr-FR" sz="2400" u="none" cap="none" strike="noStrike">
                <a:solidFill>
                  <a:srgbClr val="457A8C"/>
                </a:solidFill>
                <a:latin typeface="Avenir"/>
                <a:ea typeface="Avenir"/>
                <a:cs typeface="Avenir"/>
                <a:sym typeface="Avenir"/>
              </a:rPr>
              <a:t>Tous concernés !</a:t>
            </a:r>
            <a:endParaRPr/>
          </a:p>
          <a:p>
            <a:pPr indent="0" lvl="0" marL="0" marR="0" rtl="0" algn="l">
              <a:spcBef>
                <a:spcPts val="600"/>
              </a:spcBef>
              <a:spcAft>
                <a:spcPts val="0"/>
              </a:spcAft>
              <a:buNone/>
            </a:pPr>
            <a:r>
              <a:rPr b="1" i="0" lang="fr-FR" sz="1800" u="none" cap="none" strike="noStrike">
                <a:solidFill>
                  <a:srgbClr val="457A8C"/>
                </a:solidFill>
                <a:latin typeface="Avenir"/>
                <a:ea typeface="Avenir"/>
                <a:cs typeface="Avenir"/>
                <a:sym typeface="Avenir"/>
              </a:rPr>
              <a:t>Nous traitons tous des données personnelles quotidiennement. </a:t>
            </a:r>
            <a:endParaRPr b="1" i="0" sz="2000" u="none" cap="none" strike="noStrike">
              <a:solidFill>
                <a:srgbClr val="457A8C"/>
              </a:solidFill>
              <a:latin typeface="Avenir"/>
              <a:ea typeface="Avenir"/>
              <a:cs typeface="Avenir"/>
              <a:sym typeface="Aveni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54"/>
                                        </p:tgtEl>
                                        <p:attrNameLst>
                                          <p:attrName>style.visibility</p:attrName>
                                        </p:attrNameLst>
                                      </p:cBhvr>
                                      <p:to>
                                        <p:strVal val="visible"/>
                                      </p:to>
                                    </p:set>
                                    <p:animEffect filter="fade" transition="in">
                                      <p:cBhvr>
                                        <p:cTn dur="1000"/>
                                        <p:tgtEl>
                                          <p:spTgt spid="15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26"/>
          <p:cNvSpPr txBox="1"/>
          <p:nvPr>
            <p:ph type="title"/>
          </p:nvPr>
        </p:nvSpPr>
        <p:spPr>
          <a:xfrm>
            <a:off x="1593848" y="469900"/>
            <a:ext cx="5956301"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None/>
            </a:pPr>
            <a:r>
              <a:rPr b="0" lang="fr-FR" sz="2000">
                <a:latin typeface="Avenir"/>
                <a:ea typeface="Avenir"/>
                <a:cs typeface="Avenir"/>
                <a:sym typeface="Avenir"/>
              </a:rPr>
              <a:t>Ensemble, réfléchissons !</a:t>
            </a:r>
            <a:endParaRPr/>
          </a:p>
        </p:txBody>
      </p:sp>
      <p:pic>
        <p:nvPicPr>
          <p:cNvPr descr="illus_fixes-14.eps" id="162" name="Google Shape;162;p26"/>
          <p:cNvPicPr preferRelativeResize="0"/>
          <p:nvPr/>
        </p:nvPicPr>
        <p:blipFill rotWithShape="1">
          <a:blip r:embed="rId3">
            <a:alphaModFix/>
          </a:blip>
          <a:srcRect b="0" l="0" r="0" t="0"/>
          <a:stretch/>
        </p:blipFill>
        <p:spPr>
          <a:xfrm>
            <a:off x="1837122" y="1841500"/>
            <a:ext cx="5466433" cy="5466433"/>
          </a:xfrm>
          <a:prstGeom prst="rect">
            <a:avLst/>
          </a:prstGeom>
          <a:noFill/>
          <a:ln>
            <a:noFill/>
          </a:ln>
        </p:spPr>
      </p:pic>
      <p:sp>
        <p:nvSpPr>
          <p:cNvPr id="163" name="Google Shape;163;p26"/>
          <p:cNvSpPr txBox="1"/>
          <p:nvPr>
            <p:ph idx="12" type="sldNum"/>
          </p:nvPr>
        </p:nvSpPr>
        <p:spPr>
          <a:xfrm>
            <a:off x="8686800" y="6413500"/>
            <a:ext cx="435861"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fr-FR"/>
              <a:t>‹#›</a:t>
            </a:fld>
            <a:endParaRPr/>
          </a:p>
        </p:txBody>
      </p:sp>
      <p:sp>
        <p:nvSpPr>
          <p:cNvPr id="164" name="Google Shape;164;p26"/>
          <p:cNvSpPr txBox="1"/>
          <p:nvPr>
            <p:ph idx="1" type="body"/>
          </p:nvPr>
        </p:nvSpPr>
        <p:spPr>
          <a:xfrm>
            <a:off x="965200" y="1841500"/>
            <a:ext cx="7162800" cy="3708015"/>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SzPts val="1800"/>
              <a:buNone/>
            </a:pPr>
            <a:r>
              <a:rPr lang="fr-FR">
                <a:solidFill>
                  <a:srgbClr val="404040"/>
                </a:solidFill>
              </a:rPr>
              <a:t>De quelle manière traitons-nous les données personnelles </a:t>
            </a:r>
            <a:endParaRPr/>
          </a:p>
          <a:p>
            <a:pPr indent="0" lvl="0" marL="0" rtl="0" algn="ctr">
              <a:spcBef>
                <a:spcPts val="360"/>
              </a:spcBef>
              <a:spcAft>
                <a:spcPts val="0"/>
              </a:spcAft>
              <a:buSzPts val="1800"/>
              <a:buNone/>
            </a:pPr>
            <a:r>
              <a:rPr lang="fr-FR">
                <a:solidFill>
                  <a:srgbClr val="404040"/>
                </a:solidFill>
              </a:rPr>
              <a:t>dans notre entreprise ?</a:t>
            </a:r>
            <a:r>
              <a:rPr lang="fr-FR"/>
              <a:t> Et comment sont-elles protégées ?</a:t>
            </a:r>
            <a:endParaRPr>
              <a:solidFill>
                <a:srgbClr val="404040"/>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3" presetSubtype="16">
                                  <p:stCondLst>
                                    <p:cond delay="0"/>
                                  </p:stCondLst>
                                  <p:childTnLst>
                                    <p:set>
                                      <p:cBhvr>
                                        <p:cTn dur="1" fill="hold">
                                          <p:stCondLst>
                                            <p:cond delay="0"/>
                                          </p:stCondLst>
                                        </p:cTn>
                                        <p:tgtEl>
                                          <p:spTgt spid="162"/>
                                        </p:tgtEl>
                                        <p:attrNameLst>
                                          <p:attrName>style.visibility</p:attrName>
                                        </p:attrNameLst>
                                      </p:cBhvr>
                                      <p:to>
                                        <p:strVal val="visible"/>
                                      </p:to>
                                    </p:set>
                                    <p:anim calcmode="lin" valueType="num">
                                      <p:cBhvr additive="base">
                                        <p:cTn dur="500"/>
                                        <p:tgtEl>
                                          <p:spTgt spid="162"/>
                                        </p:tgtEl>
                                        <p:attrNameLst>
                                          <p:attrName>ppt_w</p:attrName>
                                        </p:attrNameLst>
                                      </p:cBhvr>
                                      <p:tavLst>
                                        <p:tav fmla="" tm="0">
                                          <p:val>
                                            <p:strVal val="0"/>
                                          </p:val>
                                        </p:tav>
                                        <p:tav fmla="" tm="100000">
                                          <p:val>
                                            <p:strVal val="#ppt_w"/>
                                          </p:val>
                                        </p:tav>
                                      </p:tavLst>
                                    </p:anim>
                                    <p:anim calcmode="lin" valueType="num">
                                      <p:cBhvr additive="base">
                                        <p:cTn dur="500"/>
                                        <p:tgtEl>
                                          <p:spTgt spid="162"/>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27"/>
          <p:cNvSpPr txBox="1"/>
          <p:nvPr>
            <p:ph type="title"/>
          </p:nvPr>
        </p:nvSpPr>
        <p:spPr>
          <a:xfrm>
            <a:off x="4572000" y="562337"/>
            <a:ext cx="3725330" cy="583471"/>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None/>
            </a:pPr>
            <a:r>
              <a:rPr b="0" lang="fr-FR" sz="2000">
                <a:latin typeface="Avenir"/>
                <a:ea typeface="Avenir"/>
                <a:cs typeface="Avenir"/>
                <a:sym typeface="Avenir"/>
              </a:rPr>
              <a:t>Notions</a:t>
            </a:r>
            <a:endParaRPr/>
          </a:p>
        </p:txBody>
      </p:sp>
      <p:sp>
        <p:nvSpPr>
          <p:cNvPr id="171" name="Google Shape;171;p27"/>
          <p:cNvSpPr txBox="1"/>
          <p:nvPr>
            <p:ph idx="1" type="body"/>
          </p:nvPr>
        </p:nvSpPr>
        <p:spPr>
          <a:xfrm>
            <a:off x="4613835" y="1679913"/>
            <a:ext cx="3606800" cy="4525963"/>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1600"/>
              <a:buNone/>
            </a:pPr>
            <a:r>
              <a:rPr b="0" lang="fr-FR"/>
              <a:t>Qu’est-ce qu’une donnée </a:t>
            </a:r>
            <a:endParaRPr/>
          </a:p>
          <a:p>
            <a:pPr indent="0" lvl="0" marL="0" rtl="0" algn="l">
              <a:spcBef>
                <a:spcPts val="320"/>
              </a:spcBef>
              <a:spcAft>
                <a:spcPts val="0"/>
              </a:spcAft>
              <a:buSzPts val="1600"/>
              <a:buNone/>
            </a:pPr>
            <a:r>
              <a:rPr b="0" lang="fr-FR"/>
              <a:t>à caractère personnel ? </a:t>
            </a:r>
            <a:endParaRPr/>
          </a:p>
          <a:p>
            <a:pPr indent="0" lvl="0" marL="0" rtl="0" algn="l">
              <a:spcBef>
                <a:spcPts val="320"/>
              </a:spcBef>
              <a:spcAft>
                <a:spcPts val="0"/>
              </a:spcAft>
              <a:buSzPts val="1600"/>
              <a:buNone/>
            </a:pPr>
            <a:r>
              <a:t/>
            </a:r>
            <a:endParaRPr b="0"/>
          </a:p>
          <a:p>
            <a:pPr indent="0" lvl="0" marL="0" rtl="0" algn="l">
              <a:spcBef>
                <a:spcPts val="320"/>
              </a:spcBef>
              <a:spcAft>
                <a:spcPts val="0"/>
              </a:spcAft>
              <a:buSzPts val="1600"/>
              <a:buNone/>
            </a:pPr>
            <a:r>
              <a:rPr b="0" lang="fr-FR"/>
              <a:t>Qu’est-ce qu’une donnée </a:t>
            </a:r>
            <a:endParaRPr/>
          </a:p>
          <a:p>
            <a:pPr indent="0" lvl="0" marL="0" rtl="0" algn="l">
              <a:spcBef>
                <a:spcPts val="320"/>
              </a:spcBef>
              <a:spcAft>
                <a:spcPts val="0"/>
              </a:spcAft>
              <a:buSzPts val="1600"/>
              <a:buNone/>
            </a:pPr>
            <a:r>
              <a:rPr b="0" lang="fr-FR"/>
              <a:t>à caractère sensible ?</a:t>
            </a:r>
            <a:endParaRPr/>
          </a:p>
          <a:p>
            <a:pPr indent="-241300" lvl="0" marL="342900" rtl="0" algn="l">
              <a:spcBef>
                <a:spcPts val="320"/>
              </a:spcBef>
              <a:spcAft>
                <a:spcPts val="0"/>
              </a:spcAft>
              <a:buClr>
                <a:srgbClr val="EB5C4E"/>
              </a:buClr>
              <a:buSzPts val="1600"/>
              <a:buNone/>
            </a:pPr>
            <a:r>
              <a:t/>
            </a:r>
            <a:endParaRPr b="0"/>
          </a:p>
          <a:p>
            <a:pPr indent="0" lvl="0" marL="0" rtl="0" algn="l">
              <a:spcBef>
                <a:spcPts val="320"/>
              </a:spcBef>
              <a:spcAft>
                <a:spcPts val="0"/>
              </a:spcAft>
              <a:buSzPts val="1600"/>
              <a:buNone/>
            </a:pPr>
            <a:r>
              <a:rPr b="0" lang="fr-FR"/>
              <a:t>Qui est protégé par le GDPR ?</a:t>
            </a:r>
            <a:endParaRPr b="0"/>
          </a:p>
        </p:txBody>
      </p:sp>
      <p:sp>
        <p:nvSpPr>
          <p:cNvPr id="172" name="Google Shape;172;p27"/>
          <p:cNvSpPr txBox="1"/>
          <p:nvPr>
            <p:ph idx="12" type="sldNum"/>
          </p:nvPr>
        </p:nvSpPr>
        <p:spPr>
          <a:xfrm>
            <a:off x="8534400" y="6481856"/>
            <a:ext cx="605474" cy="385668"/>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fr-FR"/>
              <a:t>‹#›</a:t>
            </a:fld>
            <a:endParaRPr/>
          </a:p>
        </p:txBody>
      </p:sp>
      <p:pic>
        <p:nvPicPr>
          <p:cNvPr descr="illus_fixes-06.eps" id="173" name="Google Shape;173;p27"/>
          <p:cNvPicPr preferRelativeResize="0"/>
          <p:nvPr/>
        </p:nvPicPr>
        <p:blipFill rotWithShape="1">
          <a:blip r:embed="rId3">
            <a:alphaModFix/>
          </a:blip>
          <a:srcRect b="0" l="0" r="0" t="0"/>
          <a:stretch/>
        </p:blipFill>
        <p:spPr>
          <a:xfrm>
            <a:off x="-379405" y="875358"/>
            <a:ext cx="4993240" cy="499324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73"/>
                                        </p:tgtEl>
                                        <p:attrNameLst>
                                          <p:attrName>style.visibility</p:attrName>
                                        </p:attrNameLst>
                                      </p:cBhvr>
                                      <p:to>
                                        <p:strVal val="visible"/>
                                      </p:to>
                                    </p:set>
                                    <p:animEffect filter="fade" transition="in">
                                      <p:cBhvr>
                                        <p:cTn dur="1000"/>
                                        <p:tgtEl>
                                          <p:spTgt spid="17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pic>
        <p:nvPicPr>
          <p:cNvPr descr="illus_fixes-10.eps" id="179" name="Google Shape;179;p28"/>
          <p:cNvPicPr preferRelativeResize="0"/>
          <p:nvPr/>
        </p:nvPicPr>
        <p:blipFill rotWithShape="1">
          <a:blip r:embed="rId3">
            <a:alphaModFix/>
          </a:blip>
          <a:srcRect b="0" l="0" r="0" t="0"/>
          <a:stretch/>
        </p:blipFill>
        <p:spPr>
          <a:xfrm>
            <a:off x="953503" y="1764444"/>
            <a:ext cx="2520000" cy="2520000"/>
          </a:xfrm>
          <a:prstGeom prst="rect">
            <a:avLst/>
          </a:prstGeom>
          <a:noFill/>
          <a:ln>
            <a:noFill/>
          </a:ln>
        </p:spPr>
      </p:pic>
      <p:pic>
        <p:nvPicPr>
          <p:cNvPr descr="illus_fixes-12.eps" id="180" name="Google Shape;180;p28"/>
          <p:cNvPicPr preferRelativeResize="0"/>
          <p:nvPr/>
        </p:nvPicPr>
        <p:blipFill rotWithShape="1">
          <a:blip r:embed="rId4">
            <a:alphaModFix/>
          </a:blip>
          <a:srcRect b="0" l="0" r="0" t="0"/>
          <a:stretch/>
        </p:blipFill>
        <p:spPr>
          <a:xfrm>
            <a:off x="3276677" y="1764444"/>
            <a:ext cx="2520000" cy="2520000"/>
          </a:xfrm>
          <a:prstGeom prst="rect">
            <a:avLst/>
          </a:prstGeom>
          <a:noFill/>
          <a:ln>
            <a:noFill/>
          </a:ln>
        </p:spPr>
      </p:pic>
      <p:pic>
        <p:nvPicPr>
          <p:cNvPr descr="illus_fixes-05.eps" id="181" name="Google Shape;181;p28"/>
          <p:cNvPicPr preferRelativeResize="0"/>
          <p:nvPr/>
        </p:nvPicPr>
        <p:blipFill rotWithShape="1">
          <a:blip r:embed="rId5">
            <a:alphaModFix/>
          </a:blip>
          <a:srcRect b="0" l="0" r="0" t="0"/>
          <a:stretch/>
        </p:blipFill>
        <p:spPr>
          <a:xfrm>
            <a:off x="5599851" y="1764444"/>
            <a:ext cx="2520000" cy="2520000"/>
          </a:xfrm>
          <a:prstGeom prst="rect">
            <a:avLst/>
          </a:prstGeom>
          <a:noFill/>
          <a:ln>
            <a:noFill/>
          </a:ln>
        </p:spPr>
      </p:pic>
      <p:sp>
        <p:nvSpPr>
          <p:cNvPr id="182" name="Google Shape;182;p28"/>
          <p:cNvSpPr txBox="1"/>
          <p:nvPr>
            <p:ph type="title"/>
          </p:nvPr>
        </p:nvSpPr>
        <p:spPr>
          <a:xfrm>
            <a:off x="965200" y="469900"/>
            <a:ext cx="7154651"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None/>
            </a:pPr>
            <a:r>
              <a:rPr b="0" lang="fr-FR" sz="2000"/>
              <a:t>Voyage de la donnée</a:t>
            </a:r>
            <a:endParaRPr/>
          </a:p>
        </p:txBody>
      </p:sp>
      <p:sp>
        <p:nvSpPr>
          <p:cNvPr id="183" name="Google Shape;183;p28"/>
          <p:cNvSpPr txBox="1"/>
          <p:nvPr>
            <p:ph idx="1" type="body"/>
          </p:nvPr>
        </p:nvSpPr>
        <p:spPr>
          <a:xfrm>
            <a:off x="1567937" y="4195056"/>
            <a:ext cx="1291132" cy="291414"/>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SzPts val="1800"/>
              <a:buNone/>
            </a:pPr>
            <a:r>
              <a:rPr lang="fr-FR"/>
              <a:t>Capture </a:t>
            </a:r>
            <a:endParaRPr/>
          </a:p>
        </p:txBody>
      </p:sp>
      <p:sp>
        <p:nvSpPr>
          <p:cNvPr id="184" name="Google Shape;184;p28"/>
          <p:cNvSpPr txBox="1"/>
          <p:nvPr>
            <p:ph idx="12" type="sldNum"/>
          </p:nvPr>
        </p:nvSpPr>
        <p:spPr>
          <a:xfrm>
            <a:off x="8686800" y="6413500"/>
            <a:ext cx="435861"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fr-FR"/>
              <a:t>‹#›</a:t>
            </a:fld>
            <a:endParaRPr/>
          </a:p>
        </p:txBody>
      </p:sp>
      <p:sp>
        <p:nvSpPr>
          <p:cNvPr id="185" name="Google Shape;185;p28"/>
          <p:cNvSpPr/>
          <p:nvPr/>
        </p:nvSpPr>
        <p:spPr>
          <a:xfrm>
            <a:off x="3054519" y="4051032"/>
            <a:ext cx="641143" cy="579463"/>
          </a:xfrm>
          <a:prstGeom prst="rightArrow">
            <a:avLst>
              <a:gd fmla="val 50000" name="adj1"/>
              <a:gd fmla="val 50000" name="adj2"/>
            </a:avLst>
          </a:prstGeom>
          <a:solidFill>
            <a:srgbClr val="457A8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86" name="Google Shape;186;p28"/>
          <p:cNvSpPr txBox="1"/>
          <p:nvPr/>
        </p:nvSpPr>
        <p:spPr>
          <a:xfrm>
            <a:off x="3891111" y="4151904"/>
            <a:ext cx="1291132" cy="37771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rgbClr val="EB5C4E"/>
              </a:buClr>
              <a:buSzPts val="1800"/>
              <a:buFont typeface="Arial"/>
              <a:buNone/>
            </a:pPr>
            <a:r>
              <a:rPr b="0" i="0" lang="fr-FR" sz="1800" u="none" cap="none" strike="noStrike">
                <a:solidFill>
                  <a:srgbClr val="404040"/>
                </a:solidFill>
                <a:latin typeface="Avenir"/>
                <a:ea typeface="Avenir"/>
                <a:cs typeface="Avenir"/>
                <a:sym typeface="Avenir"/>
              </a:rPr>
              <a:t>Transfert</a:t>
            </a:r>
            <a:endParaRPr/>
          </a:p>
        </p:txBody>
      </p:sp>
      <p:sp>
        <p:nvSpPr>
          <p:cNvPr id="187" name="Google Shape;187;p28"/>
          <p:cNvSpPr txBox="1"/>
          <p:nvPr/>
        </p:nvSpPr>
        <p:spPr>
          <a:xfrm>
            <a:off x="6214285" y="4151904"/>
            <a:ext cx="1291132" cy="37771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rgbClr val="EB5C4E"/>
              </a:buClr>
              <a:buSzPts val="1800"/>
              <a:buFont typeface="Arial"/>
              <a:buNone/>
            </a:pPr>
            <a:r>
              <a:rPr b="0" i="0" lang="fr-FR" sz="1800" u="none" cap="none" strike="noStrike">
                <a:solidFill>
                  <a:srgbClr val="404040"/>
                </a:solidFill>
                <a:latin typeface="Avenir"/>
                <a:ea typeface="Avenir"/>
                <a:cs typeface="Avenir"/>
                <a:sym typeface="Avenir"/>
              </a:rPr>
              <a:t>Stockage</a:t>
            </a:r>
            <a:endParaRPr/>
          </a:p>
        </p:txBody>
      </p:sp>
      <p:sp>
        <p:nvSpPr>
          <p:cNvPr id="188" name="Google Shape;188;p28"/>
          <p:cNvSpPr/>
          <p:nvPr/>
        </p:nvSpPr>
        <p:spPr>
          <a:xfrm>
            <a:off x="5377692" y="4051032"/>
            <a:ext cx="641143" cy="579463"/>
          </a:xfrm>
          <a:prstGeom prst="rightArrow">
            <a:avLst>
              <a:gd fmla="val 50000" name="adj1"/>
              <a:gd fmla="val 50000" name="adj2"/>
            </a:avLst>
          </a:prstGeom>
          <a:solidFill>
            <a:srgbClr val="457A8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3" presetSubtype="16">
                                  <p:stCondLst>
                                    <p:cond delay="0"/>
                                  </p:stCondLst>
                                  <p:childTnLst>
                                    <p:set>
                                      <p:cBhvr>
                                        <p:cTn dur="1" fill="hold">
                                          <p:stCondLst>
                                            <p:cond delay="0"/>
                                          </p:stCondLst>
                                        </p:cTn>
                                        <p:tgtEl>
                                          <p:spTgt spid="183">
                                            <p:txEl>
                                              <p:pRg end="0" st="0"/>
                                            </p:txEl>
                                          </p:spTgt>
                                        </p:tgtEl>
                                        <p:attrNameLst>
                                          <p:attrName>style.visibility</p:attrName>
                                        </p:attrNameLst>
                                      </p:cBhvr>
                                      <p:to>
                                        <p:strVal val="visible"/>
                                      </p:to>
                                    </p:set>
                                    <p:anim calcmode="lin" valueType="num">
                                      <p:cBhvr additive="base">
                                        <p:cTn dur="500"/>
                                        <p:tgtEl>
                                          <p:spTgt spid="183">
                                            <p:txEl>
                                              <p:pRg end="0" st="0"/>
                                            </p:txEl>
                                          </p:spTgt>
                                        </p:tgtEl>
                                        <p:attrNameLst>
                                          <p:attrName>ppt_w</p:attrName>
                                        </p:attrNameLst>
                                      </p:cBhvr>
                                      <p:tavLst>
                                        <p:tav fmla="" tm="0">
                                          <p:val>
                                            <p:strVal val="0"/>
                                          </p:val>
                                        </p:tav>
                                        <p:tav fmla="" tm="100000">
                                          <p:val>
                                            <p:strVal val="#ppt_w"/>
                                          </p:val>
                                        </p:tav>
                                      </p:tavLst>
                                    </p:anim>
                                    <p:anim calcmode="lin" valueType="num">
                                      <p:cBhvr additive="base">
                                        <p:cTn dur="500"/>
                                        <p:tgtEl>
                                          <p:spTgt spid="183">
                                            <p:txEl>
                                              <p:pRg end="0" st="0"/>
                                            </p:txEl>
                                          </p:spTgt>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79"/>
                                        </p:tgtEl>
                                        <p:attrNameLst>
                                          <p:attrName>style.visibility</p:attrName>
                                        </p:attrNameLst>
                                      </p:cBhvr>
                                      <p:to>
                                        <p:strVal val="visible"/>
                                      </p:to>
                                    </p:set>
                                    <p:anim calcmode="lin" valueType="num">
                                      <p:cBhvr additive="base">
                                        <p:cTn dur="500"/>
                                        <p:tgtEl>
                                          <p:spTgt spid="179"/>
                                        </p:tgtEl>
                                        <p:attrNameLst>
                                          <p:attrName>ppt_w</p:attrName>
                                        </p:attrNameLst>
                                      </p:cBhvr>
                                      <p:tavLst>
                                        <p:tav fmla="" tm="0">
                                          <p:val>
                                            <p:strVal val="0"/>
                                          </p:val>
                                        </p:tav>
                                        <p:tav fmla="" tm="100000">
                                          <p:val>
                                            <p:strVal val="#ppt_w"/>
                                          </p:val>
                                        </p:tav>
                                      </p:tavLst>
                                    </p:anim>
                                    <p:anim calcmode="lin" valueType="num">
                                      <p:cBhvr additive="base">
                                        <p:cTn dur="500"/>
                                        <p:tgtEl>
                                          <p:spTgt spid="17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5"/>
                                        </p:tgtEl>
                                        <p:attrNameLst>
                                          <p:attrName>style.visibility</p:attrName>
                                        </p:attrNameLst>
                                      </p:cBhvr>
                                      <p:to>
                                        <p:strVal val="visible"/>
                                      </p:to>
                                    </p:set>
                                    <p:anim calcmode="lin" valueType="num">
                                      <p:cBhvr additive="base">
                                        <p:cTn dur="500"/>
                                        <p:tgtEl>
                                          <p:spTgt spid="185"/>
                                        </p:tgtEl>
                                        <p:attrNameLst>
                                          <p:attrName>ppt_w</p:attrName>
                                        </p:attrNameLst>
                                      </p:cBhvr>
                                      <p:tavLst>
                                        <p:tav fmla="" tm="0">
                                          <p:val>
                                            <p:strVal val="0"/>
                                          </p:val>
                                        </p:tav>
                                        <p:tav fmla="" tm="100000">
                                          <p:val>
                                            <p:strVal val="#ppt_w"/>
                                          </p:val>
                                        </p:tav>
                                      </p:tavLst>
                                    </p:anim>
                                    <p:anim calcmode="lin" valueType="num">
                                      <p:cBhvr additive="base">
                                        <p:cTn dur="500"/>
                                        <p:tgtEl>
                                          <p:spTgt spid="18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86"/>
                                        </p:tgtEl>
                                        <p:attrNameLst>
                                          <p:attrName>style.visibility</p:attrName>
                                        </p:attrNameLst>
                                      </p:cBhvr>
                                      <p:to>
                                        <p:strVal val="visible"/>
                                      </p:to>
                                    </p:set>
                                    <p:anim calcmode="lin" valueType="num">
                                      <p:cBhvr additive="base">
                                        <p:cTn dur="500"/>
                                        <p:tgtEl>
                                          <p:spTgt spid="186"/>
                                        </p:tgtEl>
                                        <p:attrNameLst>
                                          <p:attrName>ppt_w</p:attrName>
                                        </p:attrNameLst>
                                      </p:cBhvr>
                                      <p:tavLst>
                                        <p:tav fmla="" tm="0">
                                          <p:val>
                                            <p:strVal val="0"/>
                                          </p:val>
                                        </p:tav>
                                        <p:tav fmla="" tm="100000">
                                          <p:val>
                                            <p:strVal val="#ppt_w"/>
                                          </p:val>
                                        </p:tav>
                                      </p:tavLst>
                                    </p:anim>
                                    <p:anim calcmode="lin" valueType="num">
                                      <p:cBhvr additive="base">
                                        <p:cTn dur="500"/>
                                        <p:tgtEl>
                                          <p:spTgt spid="18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80"/>
                                        </p:tgtEl>
                                        <p:attrNameLst>
                                          <p:attrName>style.visibility</p:attrName>
                                        </p:attrNameLst>
                                      </p:cBhvr>
                                      <p:to>
                                        <p:strVal val="visible"/>
                                      </p:to>
                                    </p:set>
                                    <p:anim calcmode="lin" valueType="num">
                                      <p:cBhvr additive="base">
                                        <p:cTn dur="500"/>
                                        <p:tgtEl>
                                          <p:spTgt spid="180"/>
                                        </p:tgtEl>
                                        <p:attrNameLst>
                                          <p:attrName>ppt_w</p:attrName>
                                        </p:attrNameLst>
                                      </p:cBhvr>
                                      <p:tavLst>
                                        <p:tav fmla="" tm="0">
                                          <p:val>
                                            <p:strVal val="0"/>
                                          </p:val>
                                        </p:tav>
                                        <p:tav fmla="" tm="100000">
                                          <p:val>
                                            <p:strVal val="#ppt_w"/>
                                          </p:val>
                                        </p:tav>
                                      </p:tavLst>
                                    </p:anim>
                                    <p:anim calcmode="lin" valueType="num">
                                      <p:cBhvr additive="base">
                                        <p:cTn dur="500"/>
                                        <p:tgtEl>
                                          <p:spTgt spid="18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8"/>
                                        </p:tgtEl>
                                        <p:attrNameLst>
                                          <p:attrName>style.visibility</p:attrName>
                                        </p:attrNameLst>
                                      </p:cBhvr>
                                      <p:to>
                                        <p:strVal val="visible"/>
                                      </p:to>
                                    </p:set>
                                    <p:anim calcmode="lin" valueType="num">
                                      <p:cBhvr additive="base">
                                        <p:cTn dur="500"/>
                                        <p:tgtEl>
                                          <p:spTgt spid="188"/>
                                        </p:tgtEl>
                                        <p:attrNameLst>
                                          <p:attrName>ppt_w</p:attrName>
                                        </p:attrNameLst>
                                      </p:cBhvr>
                                      <p:tavLst>
                                        <p:tav fmla="" tm="0">
                                          <p:val>
                                            <p:strVal val="0"/>
                                          </p:val>
                                        </p:tav>
                                        <p:tav fmla="" tm="100000">
                                          <p:val>
                                            <p:strVal val="#ppt_w"/>
                                          </p:val>
                                        </p:tav>
                                      </p:tavLst>
                                    </p:anim>
                                    <p:anim calcmode="lin" valueType="num">
                                      <p:cBhvr additive="base">
                                        <p:cTn dur="500"/>
                                        <p:tgtEl>
                                          <p:spTgt spid="18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81"/>
                                        </p:tgtEl>
                                        <p:attrNameLst>
                                          <p:attrName>style.visibility</p:attrName>
                                        </p:attrNameLst>
                                      </p:cBhvr>
                                      <p:to>
                                        <p:strVal val="visible"/>
                                      </p:to>
                                    </p:set>
                                    <p:anim calcmode="lin" valueType="num">
                                      <p:cBhvr additive="base">
                                        <p:cTn dur="500"/>
                                        <p:tgtEl>
                                          <p:spTgt spid="181"/>
                                        </p:tgtEl>
                                        <p:attrNameLst>
                                          <p:attrName>ppt_w</p:attrName>
                                        </p:attrNameLst>
                                      </p:cBhvr>
                                      <p:tavLst>
                                        <p:tav fmla="" tm="0">
                                          <p:val>
                                            <p:strVal val="0"/>
                                          </p:val>
                                        </p:tav>
                                        <p:tav fmla="" tm="100000">
                                          <p:val>
                                            <p:strVal val="#ppt_w"/>
                                          </p:val>
                                        </p:tav>
                                      </p:tavLst>
                                    </p:anim>
                                    <p:anim calcmode="lin" valueType="num">
                                      <p:cBhvr additive="base">
                                        <p:cTn dur="500"/>
                                        <p:tgtEl>
                                          <p:spTgt spid="18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87"/>
                                        </p:tgtEl>
                                        <p:attrNameLst>
                                          <p:attrName>style.visibility</p:attrName>
                                        </p:attrNameLst>
                                      </p:cBhvr>
                                      <p:to>
                                        <p:strVal val="visible"/>
                                      </p:to>
                                    </p:set>
                                    <p:anim calcmode="lin" valueType="num">
                                      <p:cBhvr additive="base">
                                        <p:cTn dur="500"/>
                                        <p:tgtEl>
                                          <p:spTgt spid="187"/>
                                        </p:tgtEl>
                                        <p:attrNameLst>
                                          <p:attrName>ppt_w</p:attrName>
                                        </p:attrNameLst>
                                      </p:cBhvr>
                                      <p:tavLst>
                                        <p:tav fmla="" tm="0">
                                          <p:val>
                                            <p:strVal val="0"/>
                                          </p:val>
                                        </p:tav>
                                        <p:tav fmla="" tm="100000">
                                          <p:val>
                                            <p:strVal val="#ppt_w"/>
                                          </p:val>
                                        </p:tav>
                                      </p:tavLst>
                                    </p:anim>
                                    <p:anim calcmode="lin" valueType="num">
                                      <p:cBhvr additive="base">
                                        <p:cTn dur="500"/>
                                        <p:tgtEl>
                                          <p:spTgt spid="187"/>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29"/>
          <p:cNvSpPr txBox="1"/>
          <p:nvPr>
            <p:ph type="title"/>
          </p:nvPr>
        </p:nvSpPr>
        <p:spPr>
          <a:xfrm>
            <a:off x="4572000" y="562337"/>
            <a:ext cx="3725330" cy="583471"/>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None/>
            </a:pPr>
            <a:r>
              <a:rPr b="0" lang="fr-FR" sz="2000">
                <a:latin typeface="Avenir"/>
                <a:ea typeface="Avenir"/>
                <a:cs typeface="Avenir"/>
                <a:sym typeface="Avenir"/>
              </a:rPr>
              <a:t>Capture</a:t>
            </a:r>
            <a:endParaRPr/>
          </a:p>
        </p:txBody>
      </p:sp>
      <p:sp>
        <p:nvSpPr>
          <p:cNvPr id="195" name="Google Shape;195;p29"/>
          <p:cNvSpPr txBox="1"/>
          <p:nvPr>
            <p:ph idx="1" type="body"/>
          </p:nvPr>
        </p:nvSpPr>
        <p:spPr>
          <a:xfrm>
            <a:off x="4613835" y="1679913"/>
            <a:ext cx="3606800" cy="4525963"/>
          </a:xfrm>
          <a:prstGeom prst="rect">
            <a:avLst/>
          </a:prstGeom>
          <a:noFill/>
          <a:ln>
            <a:noFill/>
          </a:ln>
        </p:spPr>
        <p:txBody>
          <a:bodyPr anchorCtr="0" anchor="t" bIns="45700" lIns="91425" spcFirstLastPara="1" rIns="91425" wrap="square" tIns="45700">
            <a:noAutofit/>
          </a:bodyPr>
          <a:lstStyle/>
          <a:p>
            <a:pPr indent="-342900" lvl="0" marL="342900" rtl="0" algn="l">
              <a:spcBef>
                <a:spcPts val="0"/>
              </a:spcBef>
              <a:spcAft>
                <a:spcPts val="0"/>
              </a:spcAft>
              <a:buClr>
                <a:srgbClr val="EB5C4E"/>
              </a:buClr>
              <a:buSzPts val="1600"/>
              <a:buChar char="•"/>
            </a:pPr>
            <a:r>
              <a:rPr lang="fr-FR"/>
              <a:t>Quels types de données traitons- nous dans notre entreprise ?</a:t>
            </a:r>
            <a:endParaRPr/>
          </a:p>
          <a:p>
            <a:pPr indent="-241300" lvl="0" marL="342900" rtl="0" algn="l">
              <a:spcBef>
                <a:spcPts val="320"/>
              </a:spcBef>
              <a:spcAft>
                <a:spcPts val="0"/>
              </a:spcAft>
              <a:buClr>
                <a:srgbClr val="EB5C4E"/>
              </a:buClr>
              <a:buSzPts val="1600"/>
              <a:buNone/>
            </a:pPr>
            <a:r>
              <a:t/>
            </a:r>
            <a:endParaRPr/>
          </a:p>
          <a:p>
            <a:pPr indent="-342900" lvl="0" marL="342900" rtl="0" algn="l">
              <a:spcBef>
                <a:spcPts val="320"/>
              </a:spcBef>
              <a:spcAft>
                <a:spcPts val="0"/>
              </a:spcAft>
              <a:buClr>
                <a:srgbClr val="EB5C4E"/>
              </a:buClr>
              <a:buSzPts val="1600"/>
              <a:buChar char="•"/>
            </a:pPr>
            <a:r>
              <a:rPr lang="fr-FR"/>
              <a:t>Comment nos données sont-elles encodées ?</a:t>
            </a:r>
            <a:endParaRPr/>
          </a:p>
          <a:p>
            <a:pPr indent="-241300" lvl="0" marL="342900" rtl="0" algn="l">
              <a:spcBef>
                <a:spcPts val="320"/>
              </a:spcBef>
              <a:spcAft>
                <a:spcPts val="0"/>
              </a:spcAft>
              <a:buClr>
                <a:srgbClr val="EB5C4E"/>
              </a:buClr>
              <a:buSzPts val="1600"/>
              <a:buNone/>
            </a:pPr>
            <a:r>
              <a:t/>
            </a:r>
            <a:endParaRPr/>
          </a:p>
          <a:p>
            <a:pPr indent="-342900" lvl="0" marL="342900" rtl="0" algn="l">
              <a:spcBef>
                <a:spcPts val="320"/>
              </a:spcBef>
              <a:spcAft>
                <a:spcPts val="0"/>
              </a:spcAft>
              <a:buClr>
                <a:srgbClr val="EB5C4E"/>
              </a:buClr>
              <a:buSzPts val="1600"/>
              <a:buChar char="•"/>
            </a:pPr>
            <a:r>
              <a:rPr lang="fr-FR"/>
              <a:t>Quels sont les programmes utilisés pour encoder nos données ?</a:t>
            </a:r>
            <a:endParaRPr/>
          </a:p>
          <a:p>
            <a:pPr indent="-241300" lvl="0" marL="342900" rtl="0" algn="l">
              <a:spcBef>
                <a:spcPts val="320"/>
              </a:spcBef>
              <a:spcAft>
                <a:spcPts val="0"/>
              </a:spcAft>
              <a:buClr>
                <a:srgbClr val="EB5C4E"/>
              </a:buClr>
              <a:buSzPts val="1600"/>
              <a:buNone/>
            </a:pPr>
            <a:r>
              <a:t/>
            </a:r>
            <a:endParaRPr/>
          </a:p>
          <a:p>
            <a:pPr indent="-342900" lvl="0" marL="342900" rtl="0" algn="l">
              <a:spcBef>
                <a:spcPts val="320"/>
              </a:spcBef>
              <a:spcAft>
                <a:spcPts val="0"/>
              </a:spcAft>
              <a:buClr>
                <a:srgbClr val="EB5C4E"/>
              </a:buClr>
              <a:buSzPts val="1600"/>
              <a:buChar char="•"/>
            </a:pPr>
            <a:r>
              <a:rPr lang="fr-FR"/>
              <a:t>Qui peut encoder ?</a:t>
            </a:r>
            <a:endParaRPr/>
          </a:p>
          <a:p>
            <a:pPr indent="-241300" lvl="0" marL="342900" rtl="0" algn="l">
              <a:spcBef>
                <a:spcPts val="320"/>
              </a:spcBef>
              <a:spcAft>
                <a:spcPts val="0"/>
              </a:spcAft>
              <a:buClr>
                <a:srgbClr val="EB5C4E"/>
              </a:buClr>
              <a:buSzPts val="1600"/>
              <a:buNone/>
            </a:pPr>
            <a:r>
              <a:t/>
            </a:r>
            <a:endParaRPr/>
          </a:p>
        </p:txBody>
      </p:sp>
      <p:sp>
        <p:nvSpPr>
          <p:cNvPr id="196" name="Google Shape;196;p29"/>
          <p:cNvSpPr txBox="1"/>
          <p:nvPr>
            <p:ph idx="12" type="sldNum"/>
          </p:nvPr>
        </p:nvSpPr>
        <p:spPr>
          <a:xfrm>
            <a:off x="8534400" y="6481856"/>
            <a:ext cx="605474" cy="385668"/>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fr-FR"/>
              <a:t>‹#›</a:t>
            </a:fld>
            <a:endParaRPr/>
          </a:p>
        </p:txBody>
      </p:sp>
      <p:pic>
        <p:nvPicPr>
          <p:cNvPr descr="illus_fixes-10.eps" id="197" name="Google Shape;197;p29"/>
          <p:cNvPicPr preferRelativeResize="0"/>
          <p:nvPr/>
        </p:nvPicPr>
        <p:blipFill rotWithShape="1">
          <a:blip r:embed="rId3">
            <a:alphaModFix/>
          </a:blip>
          <a:srcRect b="0" l="0" r="0" t="0"/>
          <a:stretch/>
        </p:blipFill>
        <p:spPr>
          <a:xfrm>
            <a:off x="292670" y="591792"/>
            <a:ext cx="4103999" cy="4103999"/>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97"/>
                                        </p:tgtEl>
                                        <p:attrNameLst>
                                          <p:attrName>style.visibility</p:attrName>
                                        </p:attrNameLst>
                                      </p:cBhvr>
                                      <p:to>
                                        <p:strVal val="visible"/>
                                      </p:to>
                                    </p:set>
                                    <p:animEffect filter="fade" transition="in">
                                      <p:cBhvr>
                                        <p:cTn dur="1000"/>
                                        <p:tgtEl>
                                          <p:spTgt spid="19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30"/>
          <p:cNvSpPr txBox="1"/>
          <p:nvPr>
            <p:ph type="title"/>
          </p:nvPr>
        </p:nvSpPr>
        <p:spPr>
          <a:xfrm>
            <a:off x="4572000" y="562337"/>
            <a:ext cx="3725330" cy="583471"/>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None/>
            </a:pPr>
            <a:r>
              <a:rPr b="0" lang="fr-FR" sz="2000">
                <a:latin typeface="Avenir"/>
                <a:ea typeface="Avenir"/>
                <a:cs typeface="Avenir"/>
                <a:sym typeface="Avenir"/>
              </a:rPr>
              <a:t>Transfert</a:t>
            </a:r>
            <a:endParaRPr/>
          </a:p>
        </p:txBody>
      </p:sp>
      <p:sp>
        <p:nvSpPr>
          <p:cNvPr id="204" name="Google Shape;204;p30"/>
          <p:cNvSpPr txBox="1"/>
          <p:nvPr>
            <p:ph idx="1" type="body"/>
          </p:nvPr>
        </p:nvSpPr>
        <p:spPr>
          <a:xfrm>
            <a:off x="4613835" y="1679913"/>
            <a:ext cx="3606800" cy="4525963"/>
          </a:xfrm>
          <a:prstGeom prst="rect">
            <a:avLst/>
          </a:prstGeom>
          <a:noFill/>
          <a:ln>
            <a:noFill/>
          </a:ln>
        </p:spPr>
        <p:txBody>
          <a:bodyPr anchorCtr="0" anchor="t" bIns="45700" lIns="91425" spcFirstLastPara="1" rIns="91425" wrap="square" tIns="45700">
            <a:noAutofit/>
          </a:bodyPr>
          <a:lstStyle/>
          <a:p>
            <a:pPr indent="-342900" lvl="0" marL="342900" rtl="0" algn="l">
              <a:spcBef>
                <a:spcPts val="0"/>
              </a:spcBef>
              <a:spcAft>
                <a:spcPts val="0"/>
              </a:spcAft>
              <a:buClr>
                <a:srgbClr val="EB5C4E"/>
              </a:buClr>
              <a:buSzPts val="1600"/>
              <a:buChar char="•"/>
            </a:pPr>
            <a:r>
              <a:rPr lang="fr-FR"/>
              <a:t>Où sont transférées nos données clients ou employés ?</a:t>
            </a:r>
            <a:endParaRPr/>
          </a:p>
          <a:p>
            <a:pPr indent="-241300" lvl="0" marL="342900" rtl="0" algn="l">
              <a:spcBef>
                <a:spcPts val="320"/>
              </a:spcBef>
              <a:spcAft>
                <a:spcPts val="0"/>
              </a:spcAft>
              <a:buClr>
                <a:srgbClr val="EB5C4E"/>
              </a:buClr>
              <a:buSzPts val="1600"/>
              <a:buNone/>
            </a:pPr>
            <a:r>
              <a:t/>
            </a:r>
            <a:endParaRPr/>
          </a:p>
          <a:p>
            <a:pPr indent="-342900" lvl="0" marL="342900" rtl="0" algn="l">
              <a:spcBef>
                <a:spcPts val="320"/>
              </a:spcBef>
              <a:spcAft>
                <a:spcPts val="0"/>
              </a:spcAft>
              <a:buClr>
                <a:srgbClr val="EB5C4E"/>
              </a:buClr>
              <a:buSzPts val="1600"/>
              <a:buChar char="•"/>
            </a:pPr>
            <a:r>
              <a:rPr lang="fr-FR"/>
              <a:t>Comment sont transférées nos données ?</a:t>
            </a:r>
            <a:endParaRPr/>
          </a:p>
          <a:p>
            <a:pPr indent="-241300" lvl="0" marL="342900" rtl="0" algn="l">
              <a:spcBef>
                <a:spcPts val="320"/>
              </a:spcBef>
              <a:spcAft>
                <a:spcPts val="0"/>
              </a:spcAft>
              <a:buClr>
                <a:srgbClr val="EB5C4E"/>
              </a:buClr>
              <a:buSzPts val="1600"/>
              <a:buNone/>
            </a:pPr>
            <a:r>
              <a:t/>
            </a:r>
            <a:endParaRPr/>
          </a:p>
          <a:p>
            <a:pPr indent="-342900" lvl="0" marL="342900" rtl="0" algn="l">
              <a:spcBef>
                <a:spcPts val="320"/>
              </a:spcBef>
              <a:spcAft>
                <a:spcPts val="0"/>
              </a:spcAft>
              <a:buClr>
                <a:srgbClr val="EB5C4E"/>
              </a:buClr>
              <a:buSzPts val="1600"/>
              <a:buChar char="•"/>
            </a:pPr>
            <a:r>
              <a:rPr lang="fr-FR"/>
              <a:t>Est-ce que nous utilisons des clefs USB pour transférer des données ? </a:t>
            </a:r>
            <a:endParaRPr/>
          </a:p>
          <a:p>
            <a:pPr indent="-241300" lvl="0" marL="342900" rtl="0" algn="l">
              <a:spcBef>
                <a:spcPts val="320"/>
              </a:spcBef>
              <a:spcAft>
                <a:spcPts val="0"/>
              </a:spcAft>
              <a:buClr>
                <a:srgbClr val="EB5C4E"/>
              </a:buClr>
              <a:buSzPts val="1600"/>
              <a:buNone/>
            </a:pPr>
            <a:r>
              <a:t/>
            </a:r>
            <a:endParaRPr/>
          </a:p>
          <a:p>
            <a:pPr indent="-342900" lvl="0" marL="342900" rtl="0" algn="l">
              <a:spcBef>
                <a:spcPts val="320"/>
              </a:spcBef>
              <a:spcAft>
                <a:spcPts val="0"/>
              </a:spcAft>
              <a:buClr>
                <a:srgbClr val="EB5C4E"/>
              </a:buClr>
              <a:buSzPts val="1600"/>
              <a:buChar char="•"/>
            </a:pPr>
            <a:r>
              <a:rPr lang="fr-FR"/>
              <a:t>Est-ce que les données sont cryptées durant le transfert ?</a:t>
            </a:r>
            <a:endParaRPr/>
          </a:p>
          <a:p>
            <a:pPr indent="-241300" lvl="0" marL="342900" rtl="0" algn="l">
              <a:spcBef>
                <a:spcPts val="320"/>
              </a:spcBef>
              <a:spcAft>
                <a:spcPts val="0"/>
              </a:spcAft>
              <a:buClr>
                <a:srgbClr val="EB5C4E"/>
              </a:buClr>
              <a:buSzPts val="1600"/>
              <a:buNone/>
            </a:pPr>
            <a:r>
              <a:t/>
            </a:r>
            <a:endParaRPr/>
          </a:p>
        </p:txBody>
      </p:sp>
      <p:sp>
        <p:nvSpPr>
          <p:cNvPr id="205" name="Google Shape;205;p30"/>
          <p:cNvSpPr txBox="1"/>
          <p:nvPr>
            <p:ph idx="12" type="sldNum"/>
          </p:nvPr>
        </p:nvSpPr>
        <p:spPr>
          <a:xfrm>
            <a:off x="8534400" y="6481856"/>
            <a:ext cx="605474" cy="385668"/>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fr-FR"/>
              <a:t>‹#›</a:t>
            </a:fld>
            <a:endParaRPr/>
          </a:p>
        </p:txBody>
      </p:sp>
      <p:pic>
        <p:nvPicPr>
          <p:cNvPr descr="illus_fixes-12.eps" id="206" name="Google Shape;206;p30"/>
          <p:cNvPicPr preferRelativeResize="0"/>
          <p:nvPr/>
        </p:nvPicPr>
        <p:blipFill rotWithShape="1">
          <a:blip r:embed="rId3">
            <a:alphaModFix/>
          </a:blip>
          <a:srcRect b="0" l="0" r="0" t="0"/>
          <a:stretch/>
        </p:blipFill>
        <p:spPr>
          <a:xfrm>
            <a:off x="214642" y="705957"/>
            <a:ext cx="4077691" cy="4077691"/>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206"/>
                                        </p:tgtEl>
                                        <p:attrNameLst>
                                          <p:attrName>style.visibility</p:attrName>
                                        </p:attrNameLst>
                                      </p:cBhvr>
                                      <p:to>
                                        <p:strVal val="visible"/>
                                      </p:to>
                                    </p:set>
                                    <p:animEffect filter="fade" transition="in">
                                      <p:cBhvr>
                                        <p:cTn dur="1000"/>
                                        <p:tgtEl>
                                          <p:spTgt spid="20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